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343" r:id="rId2"/>
    <p:sldId id="339" r:id="rId3"/>
    <p:sldId id="340" r:id="rId4"/>
    <p:sldId id="341" r:id="rId5"/>
    <p:sldId id="344" r:id="rId6"/>
    <p:sldId id="345" r:id="rId7"/>
    <p:sldId id="306" r:id="rId8"/>
    <p:sldId id="261" r:id="rId9"/>
    <p:sldId id="262" r:id="rId10"/>
    <p:sldId id="348" r:id="rId11"/>
    <p:sldId id="349" r:id="rId12"/>
    <p:sldId id="350" r:id="rId13"/>
    <p:sldId id="351" r:id="rId14"/>
    <p:sldId id="352" r:id="rId15"/>
    <p:sldId id="353" r:id="rId16"/>
    <p:sldId id="354" r:id="rId17"/>
    <p:sldId id="355" r:id="rId18"/>
    <p:sldId id="356" r:id="rId19"/>
    <p:sldId id="357" r:id="rId20"/>
    <p:sldId id="360" r:id="rId21"/>
    <p:sldId id="359" r:id="rId22"/>
    <p:sldId id="358" r:id="rId23"/>
    <p:sldId id="346" r:id="rId24"/>
  </p:sldIdLst>
  <p:sldSz cx="12198350" cy="6859588"/>
  <p:notesSz cx="6769100" cy="9906000"/>
  <p:custDataLst>
    <p:tags r:id="rId27"/>
  </p:custDataLst>
  <p:defaultTextStyle>
    <a:defPPr>
      <a:defRPr lang="de-DE"/>
    </a:defPPr>
    <a:lvl1pPr marL="0" algn="l" defTabSz="1088959" rtl="0" eaLnBrk="1" latinLnBrk="0" hangingPunct="1">
      <a:defRPr sz="2100" kern="1200">
        <a:solidFill>
          <a:schemeClr val="tx1"/>
        </a:solidFill>
        <a:latin typeface="+mn-lt"/>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2">
          <p15:clr>
            <a:srgbClr val="A4A3A4"/>
          </p15:clr>
        </p15:guide>
        <p15:guide id="2" orient="horz" pos="961" userDrawn="1">
          <p15:clr>
            <a:srgbClr val="A4A3A4"/>
          </p15:clr>
        </p15:guide>
        <p15:guide id="3" orient="horz" pos="777">
          <p15:clr>
            <a:srgbClr val="A4A3A4"/>
          </p15:clr>
        </p15:guide>
        <p15:guide id="4" orient="horz" pos="4033" userDrawn="1">
          <p15:clr>
            <a:srgbClr val="A4A3A4"/>
          </p15:clr>
        </p15:guide>
        <p15:guide id="5" pos="98" userDrawn="1">
          <p15:clr>
            <a:srgbClr val="A4A3A4"/>
          </p15:clr>
        </p15:guide>
        <p15:guide id="6" pos="728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CF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76" autoAdjust="0"/>
    <p:restoredTop sz="94660"/>
  </p:normalViewPr>
  <p:slideViewPr>
    <p:cSldViewPr snapToObjects="1" showGuides="1">
      <p:cViewPr varScale="1">
        <p:scale>
          <a:sx n="82" d="100"/>
          <a:sy n="82" d="100"/>
        </p:scale>
        <p:origin x="744" y="67"/>
      </p:cViewPr>
      <p:guideLst>
        <p:guide orient="horz" pos="182"/>
        <p:guide orient="horz" pos="961"/>
        <p:guide orient="horz" pos="777"/>
        <p:guide orient="horz" pos="4033"/>
        <p:guide pos="98"/>
        <p:guide pos="7286"/>
      </p:guideLst>
    </p:cSldViewPr>
  </p:slideViewPr>
  <p:notesTextViewPr>
    <p:cViewPr>
      <p:scale>
        <a:sx n="100" d="100"/>
        <a:sy n="100" d="100"/>
      </p:scale>
      <p:origin x="0" y="0"/>
    </p:cViewPr>
  </p:notesTextViewPr>
  <p:notesViewPr>
    <p:cSldViewPr snapToObjects="1" showGuides="1">
      <p:cViewPr varScale="1">
        <p:scale>
          <a:sx n="71" d="100"/>
          <a:sy n="71" d="100"/>
        </p:scale>
        <p:origin x="2851"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BB1F18-09F7-44DC-8192-26101894F23B}"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en-US"/>
        </a:p>
      </dgm:t>
    </dgm:pt>
    <dgm:pt modelId="{37367DC6-4DBF-4D11-A426-BCA2C4054ADA}">
      <dgm:prSet custT="1"/>
      <dgm:spPr/>
      <dgm:t>
        <a:bodyPr/>
        <a:lstStyle/>
        <a:p>
          <a:r>
            <a:rPr lang="en-US" sz="2800" b="1" dirty="0" smtClean="0">
              <a:effectLst>
                <a:outerShdw blurRad="38100" dist="38100" dir="2700000" algn="tl">
                  <a:srgbClr val="000000">
                    <a:alpha val="43137"/>
                  </a:srgbClr>
                </a:outerShdw>
              </a:effectLst>
            </a:rPr>
            <a:t>System Tutorial</a:t>
          </a:r>
          <a:endParaRPr lang="en-US" sz="2800" b="1" dirty="0">
            <a:effectLst>
              <a:outerShdw blurRad="38100" dist="38100" dir="2700000" algn="tl">
                <a:srgbClr val="000000">
                  <a:alpha val="43137"/>
                </a:srgbClr>
              </a:outerShdw>
            </a:effectLst>
          </a:endParaRPr>
        </a:p>
      </dgm:t>
    </dgm:pt>
    <dgm:pt modelId="{04E8B298-E74E-4AD3-B66D-0241434B7948}" type="parTrans" cxnId="{7151E153-7FD6-410F-BF52-ED650C290731}">
      <dgm:prSet/>
      <dgm:spPr/>
      <dgm:t>
        <a:bodyPr/>
        <a:lstStyle/>
        <a:p>
          <a:endParaRPr lang="en-US" sz="2800"/>
        </a:p>
      </dgm:t>
    </dgm:pt>
    <dgm:pt modelId="{58D4FCC7-94EF-4077-B816-139DEBB27DB2}" type="sibTrans" cxnId="{7151E153-7FD6-410F-BF52-ED650C290731}">
      <dgm:prSet/>
      <dgm:spPr/>
      <dgm:t>
        <a:bodyPr/>
        <a:lstStyle/>
        <a:p>
          <a:endParaRPr lang="en-US" sz="2800"/>
        </a:p>
      </dgm:t>
    </dgm:pt>
    <dgm:pt modelId="{3EFB4482-E0A3-4A90-AC18-BA892056A9B8}" type="pres">
      <dgm:prSet presAssocID="{F1BB1F18-09F7-44DC-8192-26101894F23B}" presName="Name0" presStyleCnt="0">
        <dgm:presLayoutVars>
          <dgm:chMax val="7"/>
          <dgm:chPref val="7"/>
          <dgm:dir/>
        </dgm:presLayoutVars>
      </dgm:prSet>
      <dgm:spPr/>
      <dgm:t>
        <a:bodyPr/>
        <a:lstStyle/>
        <a:p>
          <a:endParaRPr lang="en-US"/>
        </a:p>
      </dgm:t>
    </dgm:pt>
    <dgm:pt modelId="{A2F1E2A3-573A-4D9A-B43B-BC55F049F1DD}" type="pres">
      <dgm:prSet presAssocID="{F1BB1F18-09F7-44DC-8192-26101894F23B}" presName="Name1" presStyleCnt="0"/>
      <dgm:spPr/>
    </dgm:pt>
    <dgm:pt modelId="{651E2804-855E-45A0-9381-D7038A063464}" type="pres">
      <dgm:prSet presAssocID="{F1BB1F18-09F7-44DC-8192-26101894F23B}" presName="cycle" presStyleCnt="0"/>
      <dgm:spPr/>
    </dgm:pt>
    <dgm:pt modelId="{D5834C4D-CADD-4A0F-AE81-AB4CDC537637}" type="pres">
      <dgm:prSet presAssocID="{F1BB1F18-09F7-44DC-8192-26101894F23B}" presName="srcNode" presStyleLbl="node1" presStyleIdx="0" presStyleCnt="1"/>
      <dgm:spPr/>
    </dgm:pt>
    <dgm:pt modelId="{795AA9D0-0CE8-4166-A099-59BABE50E70A}" type="pres">
      <dgm:prSet presAssocID="{F1BB1F18-09F7-44DC-8192-26101894F23B}" presName="conn" presStyleLbl="parChTrans1D2" presStyleIdx="0" presStyleCnt="1"/>
      <dgm:spPr/>
      <dgm:t>
        <a:bodyPr/>
        <a:lstStyle/>
        <a:p>
          <a:endParaRPr lang="en-US"/>
        </a:p>
      </dgm:t>
    </dgm:pt>
    <dgm:pt modelId="{76852181-A9F3-4815-97F8-4B5E29D2068E}" type="pres">
      <dgm:prSet presAssocID="{F1BB1F18-09F7-44DC-8192-26101894F23B}" presName="extraNode" presStyleLbl="node1" presStyleIdx="0" presStyleCnt="1"/>
      <dgm:spPr/>
    </dgm:pt>
    <dgm:pt modelId="{38298FE9-412F-426A-A31F-08DBCFF12F7F}" type="pres">
      <dgm:prSet presAssocID="{F1BB1F18-09F7-44DC-8192-26101894F23B}" presName="dstNode" presStyleLbl="node1" presStyleIdx="0" presStyleCnt="1"/>
      <dgm:spPr/>
    </dgm:pt>
    <dgm:pt modelId="{297D6148-B73D-4482-A20A-60DDD563224A}" type="pres">
      <dgm:prSet presAssocID="{37367DC6-4DBF-4D11-A426-BCA2C4054ADA}" presName="text_1" presStyleLbl="node1" presStyleIdx="0" presStyleCnt="1">
        <dgm:presLayoutVars>
          <dgm:bulletEnabled val="1"/>
        </dgm:presLayoutVars>
      </dgm:prSet>
      <dgm:spPr/>
      <dgm:t>
        <a:bodyPr/>
        <a:lstStyle/>
        <a:p>
          <a:endParaRPr lang="en-US"/>
        </a:p>
      </dgm:t>
    </dgm:pt>
    <dgm:pt modelId="{0DECADD4-63D8-4D80-9363-A12F26FE90DE}" type="pres">
      <dgm:prSet presAssocID="{37367DC6-4DBF-4D11-A426-BCA2C4054ADA}" presName="accent_1" presStyleCnt="0"/>
      <dgm:spPr/>
    </dgm:pt>
    <dgm:pt modelId="{9D06345B-D2D0-4AC8-B2FC-2037E3DA695E}" type="pres">
      <dgm:prSet presAssocID="{37367DC6-4DBF-4D11-A426-BCA2C4054ADA}" presName="accentRepeatNode" presStyleLbl="solidFgAcc1" presStyleIdx="0" presStyleCnt="1">
        <dgm:style>
          <a:lnRef idx="0">
            <a:schemeClr val="accent1"/>
          </a:lnRef>
          <a:fillRef idx="3">
            <a:schemeClr val="accent1"/>
          </a:fillRef>
          <a:effectRef idx="3">
            <a:schemeClr val="accent1"/>
          </a:effectRef>
          <a:fontRef idx="minor">
            <a:schemeClr val="lt1"/>
          </a:fontRef>
        </dgm:style>
      </dgm:prSet>
      <dgm:spPr/>
    </dgm:pt>
  </dgm:ptLst>
  <dgm:cxnLst>
    <dgm:cxn modelId="{2DDFC037-D303-453E-B387-9BA8E56F2991}" type="presOf" srcId="{58D4FCC7-94EF-4077-B816-139DEBB27DB2}" destId="{795AA9D0-0CE8-4166-A099-59BABE50E70A}" srcOrd="0" destOrd="0" presId="urn:microsoft.com/office/officeart/2008/layout/VerticalCurvedList"/>
    <dgm:cxn modelId="{BEB81686-F2B0-4219-A36C-6CF3D15522E2}" type="presOf" srcId="{F1BB1F18-09F7-44DC-8192-26101894F23B}" destId="{3EFB4482-E0A3-4A90-AC18-BA892056A9B8}" srcOrd="0" destOrd="0" presId="urn:microsoft.com/office/officeart/2008/layout/VerticalCurvedList"/>
    <dgm:cxn modelId="{78A85779-EAD1-474E-B1E8-21C0A0C95835}" type="presOf" srcId="{37367DC6-4DBF-4D11-A426-BCA2C4054ADA}" destId="{297D6148-B73D-4482-A20A-60DDD563224A}" srcOrd="0" destOrd="0" presId="urn:microsoft.com/office/officeart/2008/layout/VerticalCurvedList"/>
    <dgm:cxn modelId="{7151E153-7FD6-410F-BF52-ED650C290731}" srcId="{F1BB1F18-09F7-44DC-8192-26101894F23B}" destId="{37367DC6-4DBF-4D11-A426-BCA2C4054ADA}" srcOrd="0" destOrd="0" parTransId="{04E8B298-E74E-4AD3-B66D-0241434B7948}" sibTransId="{58D4FCC7-94EF-4077-B816-139DEBB27DB2}"/>
    <dgm:cxn modelId="{9668A986-E7E2-434E-BE39-826FA1A1CC72}" type="presParOf" srcId="{3EFB4482-E0A3-4A90-AC18-BA892056A9B8}" destId="{A2F1E2A3-573A-4D9A-B43B-BC55F049F1DD}" srcOrd="0" destOrd="0" presId="urn:microsoft.com/office/officeart/2008/layout/VerticalCurvedList"/>
    <dgm:cxn modelId="{B3438A2E-F999-45EC-947E-47362F50C693}" type="presParOf" srcId="{A2F1E2A3-573A-4D9A-B43B-BC55F049F1DD}" destId="{651E2804-855E-45A0-9381-D7038A063464}" srcOrd="0" destOrd="0" presId="urn:microsoft.com/office/officeart/2008/layout/VerticalCurvedList"/>
    <dgm:cxn modelId="{E296686A-287F-41CB-8BAC-392EA5744ABC}" type="presParOf" srcId="{651E2804-855E-45A0-9381-D7038A063464}" destId="{D5834C4D-CADD-4A0F-AE81-AB4CDC537637}" srcOrd="0" destOrd="0" presId="urn:microsoft.com/office/officeart/2008/layout/VerticalCurvedList"/>
    <dgm:cxn modelId="{CF415653-B008-4CB3-93C9-3C039403F58F}" type="presParOf" srcId="{651E2804-855E-45A0-9381-D7038A063464}" destId="{795AA9D0-0CE8-4166-A099-59BABE50E70A}" srcOrd="1" destOrd="0" presId="urn:microsoft.com/office/officeart/2008/layout/VerticalCurvedList"/>
    <dgm:cxn modelId="{0974E826-0FCC-4AA0-A4D1-D04327D2B089}" type="presParOf" srcId="{651E2804-855E-45A0-9381-D7038A063464}" destId="{76852181-A9F3-4815-97F8-4B5E29D2068E}" srcOrd="2" destOrd="0" presId="urn:microsoft.com/office/officeart/2008/layout/VerticalCurvedList"/>
    <dgm:cxn modelId="{C9FD24F5-313E-4A4C-A4F0-D5C70ADF2F7A}" type="presParOf" srcId="{651E2804-855E-45A0-9381-D7038A063464}" destId="{38298FE9-412F-426A-A31F-08DBCFF12F7F}" srcOrd="3" destOrd="0" presId="urn:microsoft.com/office/officeart/2008/layout/VerticalCurvedList"/>
    <dgm:cxn modelId="{9CF488F8-E1B8-434A-9305-0BF2619D242F}" type="presParOf" srcId="{A2F1E2A3-573A-4D9A-B43B-BC55F049F1DD}" destId="{297D6148-B73D-4482-A20A-60DDD563224A}" srcOrd="1" destOrd="0" presId="urn:microsoft.com/office/officeart/2008/layout/VerticalCurvedList"/>
    <dgm:cxn modelId="{88D58ACE-6667-47D9-89D0-9E4C7ECB5823}" type="presParOf" srcId="{A2F1E2A3-573A-4D9A-B43B-BC55F049F1DD}" destId="{0DECADD4-63D8-4D80-9363-A12F26FE90DE}" srcOrd="2" destOrd="0" presId="urn:microsoft.com/office/officeart/2008/layout/VerticalCurvedList"/>
    <dgm:cxn modelId="{9CE04FBF-65AB-453D-9CF4-ED4D2B2C0142}" type="presParOf" srcId="{0DECADD4-63D8-4D80-9363-A12F26FE90DE}" destId="{9D06345B-D2D0-4AC8-B2FC-2037E3DA695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AA9D0-0CE8-4166-A099-59BABE50E70A}">
      <dsp:nvSpPr>
        <dsp:cNvPr id="0" name=""/>
        <dsp:cNvSpPr/>
      </dsp:nvSpPr>
      <dsp:spPr>
        <a:xfrm>
          <a:off x="-5126782" y="-851733"/>
          <a:ext cx="6624011" cy="6624011"/>
        </a:xfrm>
        <a:prstGeom prst="blockArc">
          <a:avLst>
            <a:gd name="adj1" fmla="val 18900000"/>
            <a:gd name="adj2" fmla="val 2700000"/>
            <a:gd name="adj3" fmla="val 32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7D6148-B73D-4482-A20A-60DDD563224A}">
      <dsp:nvSpPr>
        <dsp:cNvPr id="0" name=""/>
        <dsp:cNvSpPr/>
      </dsp:nvSpPr>
      <dsp:spPr>
        <a:xfrm>
          <a:off x="1449682" y="1300526"/>
          <a:ext cx="5619693" cy="231949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52841" tIns="71120" rIns="71120" bIns="71120" numCol="1" spcCol="1270" anchor="ctr" anchorCtr="0">
          <a:noAutofit/>
        </a:bodyPr>
        <a:lstStyle/>
        <a:p>
          <a:pPr lvl="0" algn="l" defTabSz="1244600">
            <a:lnSpc>
              <a:spcPct val="90000"/>
            </a:lnSpc>
            <a:spcBef>
              <a:spcPct val="0"/>
            </a:spcBef>
            <a:spcAft>
              <a:spcPct val="35000"/>
            </a:spcAft>
          </a:pPr>
          <a:r>
            <a:rPr lang="en-US" sz="2800" b="1" kern="1200" dirty="0" smtClean="0">
              <a:effectLst>
                <a:outerShdw blurRad="38100" dist="38100" dir="2700000" algn="tl">
                  <a:srgbClr val="000000">
                    <a:alpha val="43137"/>
                  </a:srgbClr>
                </a:outerShdw>
              </a:effectLst>
            </a:rPr>
            <a:t>System Tutorial</a:t>
          </a:r>
          <a:endParaRPr lang="en-US" sz="2800" b="1" kern="1200" dirty="0">
            <a:effectLst>
              <a:outerShdw blurRad="38100" dist="38100" dir="2700000" algn="tl">
                <a:srgbClr val="000000">
                  <a:alpha val="43137"/>
                </a:srgbClr>
              </a:outerShdw>
            </a:effectLst>
          </a:endParaRPr>
        </a:p>
      </dsp:txBody>
      <dsp:txXfrm>
        <a:off x="1449682" y="1300526"/>
        <a:ext cx="5619693" cy="2319491"/>
      </dsp:txXfrm>
    </dsp:sp>
    <dsp:sp modelId="{9D06345B-D2D0-4AC8-B2FC-2037E3DA695E}">
      <dsp:nvSpPr>
        <dsp:cNvPr id="0" name=""/>
        <dsp:cNvSpPr/>
      </dsp:nvSpPr>
      <dsp:spPr>
        <a:xfrm>
          <a:off x="0" y="1010589"/>
          <a:ext cx="2899364" cy="2899364"/>
        </a:xfrm>
        <a:prstGeom prst="ellipse">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33277" cy="497020"/>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34257" y="0"/>
            <a:ext cx="2933277" cy="497020"/>
          </a:xfrm>
          <a:prstGeom prst="rect">
            <a:avLst/>
          </a:prstGeom>
        </p:spPr>
        <p:txBody>
          <a:bodyPr vert="horz" lIns="91440" tIns="45720" rIns="91440" bIns="45720" rtlCol="0"/>
          <a:lstStyle>
            <a:lvl1pPr algn="r">
              <a:defRPr sz="1200"/>
            </a:lvl1pPr>
          </a:lstStyle>
          <a:p>
            <a:fld id="{2C659FAD-8E5C-4176-8A0F-78C6A7CAAD66}" type="datetimeFigureOut">
              <a:rPr lang="de-DE" smtClean="0"/>
              <a:t>01.11.2020</a:t>
            </a:fld>
            <a:endParaRPr lang="de-DE" dirty="0"/>
          </a:p>
        </p:txBody>
      </p:sp>
      <p:sp>
        <p:nvSpPr>
          <p:cNvPr id="4" name="Fußzeilenplatzhalter 3"/>
          <p:cNvSpPr>
            <a:spLocks noGrp="1"/>
          </p:cNvSpPr>
          <p:nvPr>
            <p:ph type="ftr" sz="quarter" idx="2"/>
          </p:nvPr>
        </p:nvSpPr>
        <p:spPr>
          <a:xfrm>
            <a:off x="0" y="9408981"/>
            <a:ext cx="2933277" cy="497019"/>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34257" y="9408981"/>
            <a:ext cx="2933277" cy="497019"/>
          </a:xfrm>
          <a:prstGeom prst="rect">
            <a:avLst/>
          </a:prstGeom>
        </p:spPr>
        <p:txBody>
          <a:bodyPr vert="horz" lIns="91440" tIns="45720" rIns="91440" bIns="45720" rtlCol="0" anchor="b"/>
          <a:lstStyle>
            <a:lvl1pPr algn="r">
              <a:defRPr sz="1200"/>
            </a:lvl1pPr>
          </a:lstStyle>
          <a:p>
            <a:fld id="{4C773134-F8AD-46E6-8489-08AFD7CEB534}" type="slidenum">
              <a:rPr lang="de-DE" smtClean="0"/>
              <a:t>‹#›</a:t>
            </a:fld>
            <a:endParaRPr lang="de-DE" dirty="0"/>
          </a:p>
        </p:txBody>
      </p:sp>
    </p:spTree>
    <p:extLst>
      <p:ext uri="{BB962C8B-B14F-4D97-AF65-F5344CB8AC3E}">
        <p14:creationId xmlns:p14="http://schemas.microsoft.com/office/powerpoint/2010/main" val="27294438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33277" cy="495300"/>
          </a:xfrm>
          <a:prstGeom prst="rect">
            <a:avLst/>
          </a:prstGeom>
        </p:spPr>
        <p:txBody>
          <a:bodyPr vert="horz" lIns="91440" tIns="45720" rIns="91440" bIns="45720" rtlCol="0"/>
          <a:lstStyle>
            <a:lvl1pPr algn="l">
              <a:defRPr sz="1200"/>
            </a:lvl1pPr>
          </a:lstStyle>
          <a:p>
            <a:endParaRPr lang="de-DE" dirty="0"/>
          </a:p>
        </p:txBody>
      </p:sp>
      <p:sp>
        <p:nvSpPr>
          <p:cNvPr id="3" name="Date Placeholder 2"/>
          <p:cNvSpPr>
            <a:spLocks noGrp="1"/>
          </p:cNvSpPr>
          <p:nvPr>
            <p:ph type="dt" idx="1"/>
          </p:nvPr>
        </p:nvSpPr>
        <p:spPr>
          <a:xfrm>
            <a:off x="3834257" y="0"/>
            <a:ext cx="2933277" cy="495300"/>
          </a:xfrm>
          <a:prstGeom prst="rect">
            <a:avLst/>
          </a:prstGeom>
        </p:spPr>
        <p:txBody>
          <a:bodyPr vert="horz" lIns="91440" tIns="45720" rIns="91440" bIns="45720" rtlCol="0"/>
          <a:lstStyle>
            <a:lvl1pPr algn="r">
              <a:defRPr sz="1200"/>
            </a:lvl1pPr>
          </a:lstStyle>
          <a:p>
            <a:fld id="{0B60EFE2-D792-441D-A0CB-85B7BAE28A53}" type="datetimeFigureOut">
              <a:rPr lang="de-DE" smtClean="0"/>
              <a:t>01.11.2020</a:t>
            </a:fld>
            <a:endParaRPr lang="de-DE" dirty="0"/>
          </a:p>
        </p:txBody>
      </p:sp>
      <p:sp>
        <p:nvSpPr>
          <p:cNvPr id="4" name="Slide Image Placeholder 3"/>
          <p:cNvSpPr>
            <a:spLocks noGrp="1" noRot="1" noChangeAspect="1"/>
          </p:cNvSpPr>
          <p:nvPr>
            <p:ph type="sldImg" idx="2"/>
          </p:nvPr>
        </p:nvSpPr>
        <p:spPr>
          <a:xfrm>
            <a:off x="82550" y="742950"/>
            <a:ext cx="6604000" cy="37147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676910" y="4705350"/>
            <a:ext cx="5415280" cy="44577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6" name="Footer Placeholder 5"/>
          <p:cNvSpPr>
            <a:spLocks noGrp="1"/>
          </p:cNvSpPr>
          <p:nvPr>
            <p:ph type="ftr" sz="quarter" idx="4"/>
          </p:nvPr>
        </p:nvSpPr>
        <p:spPr>
          <a:xfrm>
            <a:off x="0" y="9408981"/>
            <a:ext cx="2933277" cy="495300"/>
          </a:xfrm>
          <a:prstGeom prst="rect">
            <a:avLst/>
          </a:prstGeom>
        </p:spPr>
        <p:txBody>
          <a:bodyPr vert="horz" lIns="91440" tIns="45720" rIns="91440" bIns="45720" rtlCol="0" anchor="b"/>
          <a:lstStyle>
            <a:lvl1pPr algn="l">
              <a:defRPr sz="1200"/>
            </a:lvl1pPr>
          </a:lstStyle>
          <a:p>
            <a:endParaRPr lang="de-DE" dirty="0"/>
          </a:p>
        </p:txBody>
      </p:sp>
      <p:sp>
        <p:nvSpPr>
          <p:cNvPr id="7" name="Slide Number Placeholder 6"/>
          <p:cNvSpPr>
            <a:spLocks noGrp="1"/>
          </p:cNvSpPr>
          <p:nvPr>
            <p:ph type="sldNum" sz="quarter" idx="5"/>
          </p:nvPr>
        </p:nvSpPr>
        <p:spPr>
          <a:xfrm>
            <a:off x="3834257" y="9408981"/>
            <a:ext cx="2933277" cy="495300"/>
          </a:xfrm>
          <a:prstGeom prst="rect">
            <a:avLst/>
          </a:prstGeom>
        </p:spPr>
        <p:txBody>
          <a:bodyPr vert="horz" lIns="91440" tIns="45720" rIns="91440" bIns="45720" rtlCol="0" anchor="b"/>
          <a:lstStyle>
            <a:lvl1pPr algn="r">
              <a:defRPr sz="1200"/>
            </a:lvl1pPr>
          </a:lstStyle>
          <a:p>
            <a:fld id="{AC7F1437-3BF2-450D-A7B9-B11E523F51F3}" type="slidenum">
              <a:rPr lang="de-DE" smtClean="0"/>
              <a:t>‹#›</a:t>
            </a:fld>
            <a:endParaRPr lang="de-DE" dirty="0"/>
          </a:p>
        </p:txBody>
      </p:sp>
    </p:spTree>
    <p:extLst>
      <p:ext uri="{BB962C8B-B14F-4D97-AF65-F5344CB8AC3E}">
        <p14:creationId xmlns:p14="http://schemas.microsoft.com/office/powerpoint/2010/main" val="2022287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3.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 Title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Regieanweisungen"/>
          <p:cNvGrpSpPr/>
          <p:nvPr userDrawn="1"/>
        </p:nvGrpSpPr>
        <p:grpSpPr>
          <a:xfrm>
            <a:off x="-2088000" y="-468000"/>
            <a:ext cx="13654799" cy="7794000"/>
            <a:chOff x="-2088000" y="-468000"/>
            <a:chExt cx="13654799" cy="7794000"/>
          </a:xfrm>
        </p:grpSpPr>
        <p:sp>
          <p:nvSpPr>
            <p:cNvPr id="15"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6"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7" name="Hinweise links"/>
            <p:cNvGrpSpPr/>
            <p:nvPr userDrawn="1"/>
          </p:nvGrpSpPr>
          <p:grpSpPr>
            <a:xfrm>
              <a:off x="-2088000" y="0"/>
              <a:ext cx="1980000" cy="3528000"/>
              <a:chOff x="-2088000" y="0"/>
              <a:chExt cx="1980000" cy="3528000"/>
            </a:xfrm>
          </p:grpSpPr>
          <p:sp>
            <p:nvSpPr>
              <p:cNvPr id="28"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0" name="Listenebenen"/>
              <p:cNvGrpSpPr/>
              <p:nvPr userDrawn="1"/>
            </p:nvGrpSpPr>
            <p:grpSpPr>
              <a:xfrm>
                <a:off x="-1692000" y="2232000"/>
                <a:ext cx="1548000" cy="792000"/>
                <a:chOff x="-1692000" y="2160000"/>
                <a:chExt cx="1548000" cy="792000"/>
              </a:xfrm>
            </p:grpSpPr>
            <p:sp>
              <p:nvSpPr>
                <p:cNvPr id="31"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2"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3" name="Listenebene erhöhen"/>
                <p:cNvPicPr>
                  <a:picLocks noChangeAspect="1"/>
                </p:cNvPicPr>
                <p:nvPr userDrawn="1"/>
              </p:nvPicPr>
              <p:blipFill>
                <a:blip r:embed="rId3"/>
                <a:stretch>
                  <a:fillRect/>
                </a:stretch>
              </p:blipFill>
              <p:spPr>
                <a:xfrm>
                  <a:off x="-900000" y="2160000"/>
                  <a:ext cx="756000" cy="324000"/>
                </a:xfrm>
                <a:prstGeom prst="rect">
                  <a:avLst/>
                </a:prstGeom>
              </p:spPr>
            </p:pic>
            <p:pic>
              <p:nvPicPr>
                <p:cNvPr id="34" name="Listenebene verringern"/>
                <p:cNvPicPr>
                  <a:picLocks noChangeAspect="1"/>
                </p:cNvPicPr>
                <p:nvPr userDrawn="1"/>
              </p:nvPicPr>
              <p:blipFill>
                <a:blip r:embed="rId4"/>
                <a:stretch>
                  <a:fillRect/>
                </a:stretch>
              </p:blipFill>
              <p:spPr>
                <a:xfrm>
                  <a:off x="-900000" y="2628000"/>
                  <a:ext cx="756000" cy="322369"/>
                </a:xfrm>
                <a:prstGeom prst="rect">
                  <a:avLst/>
                </a:prstGeom>
              </p:spPr>
            </p:pic>
          </p:grpSp>
        </p:grpSp>
      </p:grpSp>
      <p:sp>
        <p:nvSpPr>
          <p:cNvPr id="2" name="Titel 1"/>
          <p:cNvSpPr>
            <a:spLocks noGrp="1"/>
          </p:cNvSpPr>
          <p:nvPr>
            <p:ph type="ctrTitle" hasCustomPrompt="1"/>
          </p:nvPr>
        </p:nvSpPr>
        <p:spPr>
          <a:xfrm>
            <a:off x="630000" y="5122466"/>
            <a:ext cx="10936525" cy="1025922"/>
          </a:xfrm>
        </p:spPr>
        <p:txBody>
          <a:bodyPr wrap="square" anchor="b" anchorCtr="0">
            <a:spAutoFit/>
          </a:bodyPr>
          <a:lstStyle>
            <a:lvl1pPr>
              <a:defRPr baseline="0"/>
            </a:lvl1pPr>
          </a:lstStyle>
          <a:p>
            <a:r>
              <a:rPr lang="en-GB" dirty="0" smtClean="0"/>
              <a:t>Referent’s name: </a:t>
            </a:r>
            <a:r>
              <a:rPr lang="en-GB" noProof="0" dirty="0" smtClean="0"/>
              <a:t>CorpoS </a:t>
            </a:r>
            <a:r>
              <a:rPr lang="en-GB" dirty="0" smtClean="0"/>
              <a:t>(Body) 35 pt. Presentation title</a:t>
            </a:r>
            <a:br>
              <a:rPr lang="en-GB" dirty="0" smtClean="0"/>
            </a:br>
            <a:r>
              <a:rPr lang="en-GB" dirty="0" smtClean="0"/>
              <a:t>in two lines of text, dd. </a:t>
            </a:r>
            <a:r>
              <a:rPr lang="en-GB" dirty="0" err="1" smtClean="0"/>
              <a:t>mmmm</a:t>
            </a:r>
            <a:r>
              <a:rPr lang="en-GB" dirty="0" smtClean="0"/>
              <a:t> </a:t>
            </a:r>
            <a:r>
              <a:rPr lang="en-GB" dirty="0" err="1" smtClean="0"/>
              <a:t>yyyy</a:t>
            </a:r>
            <a:endParaRPr lang="en-GB" dirty="0"/>
          </a:p>
        </p:txBody>
      </p:sp>
      <p:pic>
        <p:nvPicPr>
          <p:cNvPr id="29" name="Wortmarke DAIMLER" descr="Daimler_RGB_100mm.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30000" y="791036"/>
            <a:ext cx="3420000" cy="462835"/>
          </a:xfrm>
          <a:prstGeom prst="rect">
            <a:avLst/>
          </a:prstGeom>
        </p:spPr>
      </p:pic>
    </p:spTree>
    <p:extLst>
      <p:ext uri="{BB962C8B-B14F-4D97-AF65-F5344CB8AC3E}">
        <p14:creationId xmlns:p14="http://schemas.microsoft.com/office/powerpoint/2010/main" val="94825984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87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content/ Headline 2 lin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noProof="0" dirty="0" smtClean="0"/>
              <a:t>Headline in CorpoS (Body) 35 pt.</a:t>
            </a:r>
            <a:br>
              <a:rPr lang="en-GB" noProof="0" dirty="0" smtClean="0"/>
            </a:br>
            <a:r>
              <a:rPr lang="en-GB" noProof="0" dirty="0" smtClean="0"/>
              <a:t>in two lines</a:t>
            </a:r>
            <a:endParaRPr lang="en-GB"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6" name="Content Placeholder 5"/>
          <p:cNvSpPr>
            <a:spLocks noGrp="1"/>
          </p:cNvSpPr>
          <p:nvPr>
            <p:ph sz="quarter" idx="12" hasCustomPrompt="1"/>
          </p:nvPr>
        </p:nvSpPr>
        <p:spPr>
          <a:xfrm>
            <a:off x="630237" y="1504950"/>
            <a:ext cx="10936287" cy="4984390"/>
          </a:xfrm>
        </p:spPr>
        <p:txBody>
          <a:bodyPr/>
          <a:lstStyle>
            <a:lvl1pPr>
              <a:defRPr baseline="0"/>
            </a:lvl1pPr>
          </a:lstStyle>
          <a:p>
            <a:pPr lvl="0"/>
            <a:r>
              <a:rPr lang="en-GB" noProof="0" dirty="0" smtClean="0"/>
              <a:t>Insert content or text in CorpoS (Body) 24 pt. (Mark-ups in Bold) // for conclusion, summary or short highlight: Home // Paragraph// Increase List Level</a:t>
            </a:r>
          </a:p>
          <a:p>
            <a:pPr lvl="1"/>
            <a:r>
              <a:rPr lang="en-GB" noProof="0" dirty="0" smtClean="0"/>
              <a:t>Second level (Conclusion, summary or short highlight)</a:t>
            </a:r>
          </a:p>
          <a:p>
            <a:pPr lvl="2"/>
            <a:r>
              <a:rPr lang="en-GB" noProof="0" dirty="0" smtClean="0"/>
              <a:t>Third level</a:t>
            </a:r>
          </a:p>
          <a:p>
            <a:pPr lvl="3"/>
            <a:r>
              <a:rPr lang="en-GB" noProof="0" dirty="0" smtClean="0"/>
              <a:t>Fourth level</a:t>
            </a:r>
          </a:p>
          <a:p>
            <a:pPr lvl="4"/>
            <a:r>
              <a:rPr lang="en-GB" noProof="0" dirty="0" smtClean="0"/>
              <a:t>Fifth level</a:t>
            </a:r>
          </a:p>
          <a:p>
            <a:pPr lvl="5"/>
            <a:r>
              <a:rPr lang="en-GB" noProof="0" dirty="0" smtClean="0"/>
              <a:t>Sixth level</a:t>
            </a:r>
          </a:p>
          <a:p>
            <a:pPr lvl="6"/>
            <a:r>
              <a:rPr lang="en-GB" noProof="0" dirty="0" smtClean="0"/>
              <a:t>Sevens level</a:t>
            </a:r>
          </a:p>
          <a:p>
            <a:pPr lvl="7"/>
            <a:r>
              <a:rPr lang="en-GB" noProof="0" dirty="0" smtClean="0"/>
              <a:t>Eight level</a:t>
            </a:r>
          </a:p>
          <a:p>
            <a:pPr lvl="8"/>
            <a:r>
              <a:rPr lang="en-GB" noProof="0" dirty="0" smtClean="0"/>
              <a:t>Ninth level</a:t>
            </a:r>
          </a:p>
        </p:txBody>
      </p:sp>
      <p:sp>
        <p:nvSpPr>
          <p:cNvPr id="7" name="Footer Placeholder 2"/>
          <p:cNvSpPr>
            <a:spLocks noGrp="1"/>
          </p:cNvSpPr>
          <p:nvPr>
            <p:ph type="ftr" sz="quarter" idx="3"/>
          </p:nvPr>
        </p:nvSpPr>
        <p:spPr>
          <a:xfrm>
            <a:off x="2879999" y="6566400"/>
            <a:ext cx="8125200" cy="216000"/>
          </a:xfrm>
          <a:prstGeom prst="rect">
            <a:avLst/>
          </a:prstGeom>
        </p:spPr>
        <p:txBody>
          <a:bodyPr anchor="b"/>
          <a:lstStyle>
            <a:lvl1pPr algn="r">
              <a:defRPr sz="1200"/>
            </a:lvl1pPr>
          </a:lstStyle>
          <a:p>
            <a:r>
              <a:rPr lang="en-GB" smtClean="0"/>
              <a:t>DVP&amp;R System Guide/ ITC/PR /</a:t>
            </a:r>
            <a:fld id="{A9B1A91E-E328-4715-A082-08461B98BB62}" type="datetime4">
              <a:rPr lang="en-GB" smtClean="0"/>
              <a:pPr/>
              <a:t>01 November 2020</a:t>
            </a:fld>
            <a:r>
              <a:rPr lang="en-GB" smtClean="0"/>
              <a:t>/</a:t>
            </a:r>
            <a:endParaRPr lang="en-GB" dirty="0" smtClean="0"/>
          </a:p>
        </p:txBody>
      </p:sp>
    </p:spTree>
    <p:extLst>
      <p:ext uri="{BB962C8B-B14F-4D97-AF65-F5344CB8AC3E}">
        <p14:creationId xmlns:p14="http://schemas.microsoft.com/office/powerpoint/2010/main" val="248074179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4020" userDrawn="1">
          <p15:clr>
            <a:srgbClr val="FBAE40"/>
          </p15:clr>
        </p15:guide>
        <p15:guide id="3" orient="horz" pos="95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image/ Headline 2 lines">
    <p:spTree>
      <p:nvGrpSpPr>
        <p:cNvPr id="1" name=""/>
        <p:cNvGrpSpPr/>
        <p:nvPr/>
      </p:nvGrpSpPr>
      <p:grpSpPr>
        <a:xfrm>
          <a:off x="0" y="0"/>
          <a:ext cx="0" cy="0"/>
          <a:chOff x="0" y="0"/>
          <a:chExt cx="0" cy="0"/>
        </a:xfrm>
      </p:grpSpPr>
      <p:grpSp>
        <p:nvGrpSpPr>
          <p:cNvPr id="21" name="Regieanweisungen"/>
          <p:cNvGrpSpPr/>
          <p:nvPr userDrawn="1"/>
        </p:nvGrpSpPr>
        <p:grpSpPr>
          <a:xfrm>
            <a:off x="-2088000" y="-468000"/>
            <a:ext cx="13654799" cy="7794000"/>
            <a:chOff x="-2088000" y="-468000"/>
            <a:chExt cx="13654799" cy="7794000"/>
          </a:xfrm>
        </p:grpSpPr>
        <p:sp>
          <p:nvSpPr>
            <p:cNvPr id="22"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3"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4" name="Hinweise links"/>
            <p:cNvGrpSpPr/>
            <p:nvPr userDrawn="1"/>
          </p:nvGrpSpPr>
          <p:grpSpPr>
            <a:xfrm>
              <a:off x="-2088000" y="0"/>
              <a:ext cx="1980000" cy="3528000"/>
              <a:chOff x="-2088000" y="0"/>
              <a:chExt cx="1980000" cy="3528000"/>
            </a:xfrm>
          </p:grpSpPr>
          <p:sp>
            <p:nvSpPr>
              <p:cNvPr id="25"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26" name="Listenebenen"/>
              <p:cNvGrpSpPr/>
              <p:nvPr userDrawn="1"/>
            </p:nvGrpSpPr>
            <p:grpSpPr>
              <a:xfrm>
                <a:off x="-1692000" y="2232000"/>
                <a:ext cx="1548000" cy="792000"/>
                <a:chOff x="-1692000" y="2160000"/>
                <a:chExt cx="1548000" cy="792000"/>
              </a:xfrm>
            </p:grpSpPr>
            <p:sp>
              <p:nvSpPr>
                <p:cNvPr id="27"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28"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29"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0"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sp>
        <p:nvSpPr>
          <p:cNvPr id="10"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2" name="Title 1"/>
          <p:cNvSpPr>
            <a:spLocks noGrp="1"/>
          </p:cNvSpPr>
          <p:nvPr>
            <p:ph type="title" hasCustomPrompt="1"/>
          </p:nvPr>
        </p:nvSpPr>
        <p:spPr/>
        <p:txBody>
          <a:bodyPr/>
          <a:lstStyle>
            <a:lvl1pPr>
              <a:defRPr/>
            </a:lvl1pPr>
          </a:lstStyle>
          <a:p>
            <a:r>
              <a:rPr lang="en-GB" noProof="0" dirty="0" smtClean="0"/>
              <a:t>Headline in CorpoS (Body) 35 pt.</a:t>
            </a:r>
            <a:br>
              <a:rPr lang="en-GB" noProof="0" dirty="0" smtClean="0"/>
            </a:br>
            <a:r>
              <a:rPr lang="en-GB" noProof="0" dirty="0" smtClean="0"/>
              <a:t>in two lines</a:t>
            </a:r>
            <a:endParaRPr lang="en-GB" dirty="0"/>
          </a:p>
        </p:txBody>
      </p:sp>
      <p:sp>
        <p:nvSpPr>
          <p:cNvPr id="3" name="Footer Placeholder 2"/>
          <p:cNvSpPr>
            <a:spLocks noGrp="1"/>
          </p:cNvSpPr>
          <p:nvPr>
            <p:ph type="ftr" sz="quarter" idx="10"/>
          </p:nvPr>
        </p:nvSpPr>
        <p:spPr>
          <a:xfrm>
            <a:off x="2879999" y="6566400"/>
            <a:ext cx="8125200" cy="216000"/>
          </a:xfrm>
          <a:prstGeom prst="rect">
            <a:avLst/>
          </a:prstGeom>
        </p:spPr>
        <p:txBody>
          <a:bodyPr/>
          <a:lstStyle/>
          <a:p>
            <a:r>
              <a:rPr lang="en-GB" dirty="0" smtClean="0"/>
              <a:t>Title of presentation / Department / Date /</a:t>
            </a:r>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6" name="Content Placeholder 5"/>
          <p:cNvSpPr>
            <a:spLocks noGrp="1"/>
          </p:cNvSpPr>
          <p:nvPr>
            <p:ph sz="quarter" idx="12" hasCustomPrompt="1"/>
          </p:nvPr>
        </p:nvSpPr>
        <p:spPr>
          <a:xfrm>
            <a:off x="630237" y="1504950"/>
            <a:ext cx="10936287" cy="4984390"/>
          </a:xfrm>
        </p:spPr>
        <p:txBody>
          <a:bodyPr/>
          <a:lstStyle>
            <a:lvl1pPr>
              <a:defRPr baseline="0"/>
            </a:lvl1pPr>
          </a:lstStyle>
          <a:p>
            <a:pPr lvl="0"/>
            <a:r>
              <a:rPr lang="en-GB" noProof="0" dirty="0" smtClean="0"/>
              <a:t>Insert content or text in </a:t>
            </a:r>
            <a:r>
              <a:rPr lang="en-GB" noProof="0" dirty="0" err="1" smtClean="0"/>
              <a:t>Corpo</a:t>
            </a:r>
            <a:r>
              <a:rPr lang="en-GB" noProof="0" dirty="0" smtClean="0"/>
              <a:t> S (Body) 24 pt. (Mark-ups in Bold) // for conclusion, summary or short highlight: Home // Paragraph// Increase List Level</a:t>
            </a:r>
          </a:p>
          <a:p>
            <a:pPr lvl="1"/>
            <a:r>
              <a:rPr lang="en-GB" noProof="0" dirty="0" smtClean="0"/>
              <a:t>Second level (Conclusion, summary or short highlight)</a:t>
            </a:r>
          </a:p>
          <a:p>
            <a:pPr lvl="2"/>
            <a:r>
              <a:rPr lang="en-GB" noProof="0" dirty="0" smtClean="0"/>
              <a:t>Third level</a:t>
            </a:r>
          </a:p>
          <a:p>
            <a:pPr lvl="3"/>
            <a:r>
              <a:rPr lang="en-GB" noProof="0" dirty="0" smtClean="0"/>
              <a:t>Fourth level</a:t>
            </a:r>
          </a:p>
          <a:p>
            <a:pPr lvl="4"/>
            <a:r>
              <a:rPr lang="en-GB" noProof="0" dirty="0" smtClean="0"/>
              <a:t>Fifth level</a:t>
            </a:r>
          </a:p>
          <a:p>
            <a:pPr lvl="5"/>
            <a:r>
              <a:rPr lang="en-GB" noProof="0" dirty="0" smtClean="0"/>
              <a:t>Sixth level</a:t>
            </a:r>
          </a:p>
          <a:p>
            <a:pPr lvl="6"/>
            <a:r>
              <a:rPr lang="en-GB" noProof="0" dirty="0" smtClean="0"/>
              <a:t>Sevens level</a:t>
            </a:r>
          </a:p>
          <a:p>
            <a:pPr lvl="7"/>
            <a:r>
              <a:rPr lang="en-GB" noProof="0" dirty="0" smtClean="0"/>
              <a:t>Eight level</a:t>
            </a:r>
          </a:p>
          <a:p>
            <a:pPr lvl="8"/>
            <a:r>
              <a:rPr lang="en-GB" noProof="0" dirty="0" smtClean="0"/>
              <a:t>Ninth level</a:t>
            </a:r>
          </a:p>
        </p:txBody>
      </p:sp>
      <p:sp>
        <p:nvSpPr>
          <p:cNvPr id="7" name="Picture Placeholder 3"/>
          <p:cNvSpPr>
            <a:spLocks noGrp="1"/>
          </p:cNvSpPr>
          <p:nvPr>
            <p:ph type="pic" sz="quarter" idx="13" hasCustomPrompt="1"/>
          </p:nvPr>
        </p:nvSpPr>
        <p:spPr bwMode="gray">
          <a:xfrm>
            <a:off x="630237" y="1504950"/>
            <a:ext cx="10936286" cy="4984390"/>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176982490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4020" userDrawn="1">
          <p15:clr>
            <a:srgbClr val="FBAE40"/>
          </p15:clr>
        </p15:guide>
        <p15:guide id="3" orient="horz" pos="95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content/ Headline 1 lin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6407403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81" name="think-cell Slide" r:id="rId4" imgW="216" imgH="216" progId="TCLayout.ActiveDocument.1">
                  <p:embed/>
                </p:oleObj>
              </mc:Choice>
              <mc:Fallback>
                <p:oleObj name="think-cell Slide" r:id="rId4" imgW="216" imgH="216"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629999" y="286048"/>
            <a:ext cx="10936799" cy="684000"/>
          </a:xfrm>
        </p:spPr>
        <p:txBody>
          <a:bodyPr/>
          <a:lstStyle/>
          <a:p>
            <a:r>
              <a:rPr lang="en-GB" noProof="0" dirty="0" smtClean="0"/>
              <a:t>Headline in CorpoS (Body) 35 pt.</a:t>
            </a:r>
            <a:endParaRPr lang="en-GB"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6" name="Content Placeholder 5"/>
          <p:cNvSpPr>
            <a:spLocks noGrp="1"/>
          </p:cNvSpPr>
          <p:nvPr>
            <p:ph sz="quarter" idx="12" hasCustomPrompt="1"/>
          </p:nvPr>
        </p:nvSpPr>
        <p:spPr>
          <a:xfrm>
            <a:off x="629999" y="1233488"/>
            <a:ext cx="10936525" cy="5255852"/>
          </a:xfrm>
        </p:spPr>
        <p:txBody>
          <a:bodyPr/>
          <a:lstStyle>
            <a:lvl1pPr>
              <a:defRPr baseline="0"/>
            </a:lvl1pPr>
          </a:lstStyle>
          <a:p>
            <a:pPr lvl="0"/>
            <a:r>
              <a:rPr lang="en-GB" noProof="0" dirty="0" smtClean="0"/>
              <a:t>Insert content or text in CorpoS (Body) 24 pt. (Mark-ups in Bold) // for conclusion, summary or short highlight: Home // Paragraph// Increase List Level</a:t>
            </a:r>
          </a:p>
          <a:p>
            <a:pPr lvl="1"/>
            <a:r>
              <a:rPr lang="en-GB" noProof="0" dirty="0" smtClean="0"/>
              <a:t>Second level (Conclusion, summary or short highlight)</a:t>
            </a:r>
          </a:p>
          <a:p>
            <a:pPr lvl="2"/>
            <a:r>
              <a:rPr lang="en-GB" noProof="0" dirty="0" smtClean="0"/>
              <a:t>Third level</a:t>
            </a:r>
          </a:p>
          <a:p>
            <a:pPr lvl="3"/>
            <a:r>
              <a:rPr lang="en-GB" noProof="0" dirty="0" smtClean="0"/>
              <a:t>Fourth level</a:t>
            </a:r>
          </a:p>
          <a:p>
            <a:pPr lvl="4"/>
            <a:r>
              <a:rPr lang="en-GB" noProof="0" dirty="0" smtClean="0"/>
              <a:t>Fifth level</a:t>
            </a:r>
          </a:p>
          <a:p>
            <a:pPr lvl="5"/>
            <a:r>
              <a:rPr lang="en-GB" noProof="0" dirty="0" smtClean="0"/>
              <a:t>Sixth level</a:t>
            </a:r>
          </a:p>
          <a:p>
            <a:pPr lvl="6"/>
            <a:r>
              <a:rPr lang="en-GB" noProof="0" dirty="0" smtClean="0"/>
              <a:t>Sevens level</a:t>
            </a:r>
          </a:p>
          <a:p>
            <a:pPr lvl="7"/>
            <a:r>
              <a:rPr lang="en-GB" noProof="0" dirty="0" smtClean="0"/>
              <a:t>Eight level</a:t>
            </a:r>
          </a:p>
          <a:p>
            <a:pPr lvl="8"/>
            <a:r>
              <a:rPr lang="en-GB" noProof="0" dirty="0" smtClean="0"/>
              <a:t>Ninth level</a:t>
            </a:r>
          </a:p>
        </p:txBody>
      </p:sp>
      <p:sp>
        <p:nvSpPr>
          <p:cNvPr id="7" name="Footer Placeholder 2"/>
          <p:cNvSpPr>
            <a:spLocks noGrp="1"/>
          </p:cNvSpPr>
          <p:nvPr>
            <p:ph type="ftr" sz="quarter" idx="3"/>
          </p:nvPr>
        </p:nvSpPr>
        <p:spPr>
          <a:xfrm>
            <a:off x="2879999" y="6566400"/>
            <a:ext cx="8125200" cy="216000"/>
          </a:xfrm>
          <a:prstGeom prst="rect">
            <a:avLst/>
          </a:prstGeom>
        </p:spPr>
        <p:txBody>
          <a:bodyPr anchor="b"/>
          <a:lstStyle>
            <a:lvl1pPr algn="r">
              <a:defRPr sz="1200"/>
            </a:lvl1pPr>
          </a:lstStyle>
          <a:p>
            <a:r>
              <a:rPr lang="en-GB" smtClean="0"/>
              <a:t>DVP&amp;R System Guide/ ITC/PR /</a:t>
            </a:r>
            <a:fld id="{A9B1A91E-E328-4715-A082-08461B98BB62}" type="datetime4">
              <a:rPr lang="en-GB" smtClean="0"/>
              <a:pPr/>
              <a:t>01 November 2020</a:t>
            </a:fld>
            <a:r>
              <a:rPr lang="en-GB" smtClean="0"/>
              <a:t>/</a:t>
            </a:r>
            <a:endParaRPr lang="en-GB" dirty="0" smtClean="0"/>
          </a:p>
        </p:txBody>
      </p:sp>
    </p:spTree>
    <p:extLst>
      <p:ext uri="{BB962C8B-B14F-4D97-AF65-F5344CB8AC3E}">
        <p14:creationId xmlns:p14="http://schemas.microsoft.com/office/powerpoint/2010/main" val="128704297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777" userDrawn="1">
          <p15:clr>
            <a:srgbClr val="FBAE40"/>
          </p15:clr>
        </p15:guide>
        <p15:guide id="3" orient="horz" pos="402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image/ Headline 1 line">
    <p:spTree>
      <p:nvGrpSpPr>
        <p:cNvPr id="1" name=""/>
        <p:cNvGrpSpPr/>
        <p:nvPr/>
      </p:nvGrpSpPr>
      <p:grpSpPr>
        <a:xfrm>
          <a:off x="0" y="0"/>
          <a:ext cx="0" cy="0"/>
          <a:chOff x="0" y="0"/>
          <a:chExt cx="0" cy="0"/>
        </a:xfrm>
      </p:grpSpPr>
      <p:grpSp>
        <p:nvGrpSpPr>
          <p:cNvPr id="19" name="Regieanweisungen"/>
          <p:cNvGrpSpPr/>
          <p:nvPr userDrawn="1"/>
        </p:nvGrpSpPr>
        <p:grpSpPr>
          <a:xfrm>
            <a:off x="-2088000" y="-468000"/>
            <a:ext cx="13654799" cy="7794000"/>
            <a:chOff x="-2088000" y="-468000"/>
            <a:chExt cx="13654799" cy="7794000"/>
          </a:xfrm>
        </p:grpSpPr>
        <p:sp>
          <p:nvSpPr>
            <p:cNvPr id="20"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1"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2" name="Hinweise links"/>
            <p:cNvGrpSpPr/>
            <p:nvPr userDrawn="1"/>
          </p:nvGrpSpPr>
          <p:grpSpPr>
            <a:xfrm>
              <a:off x="-2088000" y="0"/>
              <a:ext cx="1980000" cy="3528000"/>
              <a:chOff x="-2088000" y="0"/>
              <a:chExt cx="1980000" cy="3528000"/>
            </a:xfrm>
          </p:grpSpPr>
          <p:sp>
            <p:nvSpPr>
              <p:cNvPr id="23"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24" name="Listenebenen"/>
              <p:cNvGrpSpPr/>
              <p:nvPr userDrawn="1"/>
            </p:nvGrpSpPr>
            <p:grpSpPr>
              <a:xfrm>
                <a:off x="-1692000" y="2232000"/>
                <a:ext cx="1548000" cy="792000"/>
                <a:chOff x="-1692000" y="2160000"/>
                <a:chExt cx="1548000" cy="792000"/>
              </a:xfrm>
            </p:grpSpPr>
            <p:sp>
              <p:nvSpPr>
                <p:cNvPr id="25"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26"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27"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28"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sp>
        <p:nvSpPr>
          <p:cNvPr id="7"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2" name="Title 1"/>
          <p:cNvSpPr>
            <a:spLocks noGrp="1"/>
          </p:cNvSpPr>
          <p:nvPr>
            <p:ph type="title" hasCustomPrompt="1"/>
          </p:nvPr>
        </p:nvSpPr>
        <p:spPr>
          <a:xfrm>
            <a:off x="629999" y="286048"/>
            <a:ext cx="10936799" cy="684000"/>
          </a:xfrm>
        </p:spPr>
        <p:txBody>
          <a:bodyPr/>
          <a:lstStyle/>
          <a:p>
            <a:r>
              <a:rPr lang="en-GB" noProof="0" dirty="0" smtClean="0"/>
              <a:t>Headline in CorpoS (Body) 35 pt.</a:t>
            </a:r>
            <a:endParaRPr lang="en-GB" dirty="0"/>
          </a:p>
        </p:txBody>
      </p:sp>
      <p:sp>
        <p:nvSpPr>
          <p:cNvPr id="3" name="Footer Placeholder 2"/>
          <p:cNvSpPr>
            <a:spLocks noGrp="1"/>
          </p:cNvSpPr>
          <p:nvPr>
            <p:ph type="ftr" sz="quarter" idx="10"/>
          </p:nvPr>
        </p:nvSpPr>
        <p:spPr>
          <a:xfrm>
            <a:off x="2879999" y="6566400"/>
            <a:ext cx="8125200" cy="216000"/>
          </a:xfrm>
          <a:prstGeom prst="rect">
            <a:avLst/>
          </a:prstGeom>
        </p:spPr>
        <p:txBody>
          <a:bodyPr/>
          <a:lstStyle/>
          <a:p>
            <a:r>
              <a:rPr lang="en-GB" dirty="0" smtClean="0"/>
              <a:t>Title of presentation / Department / Date /</a:t>
            </a:r>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18" name="Picture Placeholder 3"/>
          <p:cNvSpPr>
            <a:spLocks noGrp="1"/>
          </p:cNvSpPr>
          <p:nvPr>
            <p:ph type="pic" sz="quarter" idx="13" hasCustomPrompt="1"/>
          </p:nvPr>
        </p:nvSpPr>
        <p:spPr bwMode="gray">
          <a:xfrm>
            <a:off x="630237" y="1233488"/>
            <a:ext cx="10936286" cy="5255852"/>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276210076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777" userDrawn="1">
          <p15:clr>
            <a:srgbClr val="FBAE40"/>
          </p15:clr>
        </p15:guide>
        <p15:guide id="3" orient="horz" pos="402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 Brushing/ image 2 columns">
    <p:bg>
      <p:bgRef idx="1001">
        <a:schemeClr val="bg1"/>
      </p:bgRef>
    </p:bg>
    <p:spTree>
      <p:nvGrpSpPr>
        <p:cNvPr id="1" name=""/>
        <p:cNvGrpSpPr/>
        <p:nvPr/>
      </p:nvGrpSpPr>
      <p:grpSpPr>
        <a:xfrm>
          <a:off x="0" y="0"/>
          <a:ext cx="0" cy="0"/>
          <a:chOff x="0" y="0"/>
          <a:chExt cx="0" cy="0"/>
        </a:xfrm>
      </p:grpSpPr>
      <p:grpSp>
        <p:nvGrpSpPr>
          <p:cNvPr id="19" name="Regieanweisungen"/>
          <p:cNvGrpSpPr/>
          <p:nvPr userDrawn="1"/>
        </p:nvGrpSpPr>
        <p:grpSpPr>
          <a:xfrm>
            <a:off x="-2088000" y="-468000"/>
            <a:ext cx="13654799" cy="7794000"/>
            <a:chOff x="-2088000" y="-468000"/>
            <a:chExt cx="13654799" cy="7794000"/>
          </a:xfrm>
        </p:grpSpPr>
        <p:sp>
          <p:nvSpPr>
            <p:cNvPr id="20"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1"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2" name="Hinweise links"/>
            <p:cNvGrpSpPr/>
            <p:nvPr userDrawn="1"/>
          </p:nvGrpSpPr>
          <p:grpSpPr>
            <a:xfrm>
              <a:off x="-2088000" y="0"/>
              <a:ext cx="1980000" cy="3528000"/>
              <a:chOff x="-2088000" y="0"/>
              <a:chExt cx="1980000" cy="3528000"/>
            </a:xfrm>
          </p:grpSpPr>
          <p:sp>
            <p:nvSpPr>
              <p:cNvPr id="23"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5" name="Listenebenen"/>
              <p:cNvGrpSpPr/>
              <p:nvPr userDrawn="1"/>
            </p:nvGrpSpPr>
            <p:grpSpPr>
              <a:xfrm>
                <a:off x="-1692000" y="2232000"/>
                <a:ext cx="1548000" cy="792000"/>
                <a:chOff x="-1692000" y="2160000"/>
                <a:chExt cx="1548000" cy="792000"/>
              </a:xfrm>
            </p:grpSpPr>
            <p:sp>
              <p:nvSpPr>
                <p:cNvPr id="36"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7"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8"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9"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2" name="Buerstung O_M"/>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0" y="0"/>
            <a:ext cx="12196799" cy="6491845"/>
          </a:xfrm>
          <a:prstGeom prst="rect">
            <a:avLst/>
          </a:prstGeom>
        </p:spPr>
      </p:pic>
      <p:sp>
        <p:nvSpPr>
          <p:cNvPr id="24"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4" name="Picture Placeholder 3"/>
          <p:cNvSpPr>
            <a:spLocks noGrp="1"/>
          </p:cNvSpPr>
          <p:nvPr>
            <p:ph type="pic" sz="quarter" idx="10" hasCustomPrompt="1"/>
          </p:nvPr>
        </p:nvSpPr>
        <p:spPr bwMode="gray">
          <a:xfrm>
            <a:off x="0" y="2906401"/>
            <a:ext cx="5122863" cy="3581712"/>
          </a:xfrm>
          <a:custGeom>
            <a:avLst/>
            <a:gdLst>
              <a:gd name="connsiteX0" fmla="*/ 0 w 5122800"/>
              <a:gd name="connsiteY0" fmla="*/ 0 h 3581712"/>
              <a:gd name="connsiteX1" fmla="*/ 5122800 w 5122800"/>
              <a:gd name="connsiteY1" fmla="*/ 0 h 3581712"/>
              <a:gd name="connsiteX2" fmla="*/ 5122800 w 5122800"/>
              <a:gd name="connsiteY2" fmla="*/ 3581712 h 3581712"/>
              <a:gd name="connsiteX3" fmla="*/ 0 w 5122800"/>
              <a:gd name="connsiteY3" fmla="*/ 3581712 h 3581712"/>
              <a:gd name="connsiteX4" fmla="*/ 0 w 5122800"/>
              <a:gd name="connsiteY4" fmla="*/ 0 h 3581712"/>
              <a:gd name="connsiteX0" fmla="*/ 0 w 5122800"/>
              <a:gd name="connsiteY0" fmla="*/ 0 h 3581712"/>
              <a:gd name="connsiteX1" fmla="*/ 5122800 w 5122800"/>
              <a:gd name="connsiteY1" fmla="*/ 0 h 3581712"/>
              <a:gd name="connsiteX2" fmla="*/ 5122800 w 5122800"/>
              <a:gd name="connsiteY2" fmla="*/ 3581712 h 3581712"/>
              <a:gd name="connsiteX3" fmla="*/ 0 w 5122800"/>
              <a:gd name="connsiteY3" fmla="*/ 3581712 h 3581712"/>
              <a:gd name="connsiteX4" fmla="*/ 0 w 5122800"/>
              <a:gd name="connsiteY4" fmla="*/ 448780 h 3581712"/>
              <a:gd name="connsiteX5" fmla="*/ 0 w 5122800"/>
              <a:gd name="connsiteY5" fmla="*/ 0 h 3581712"/>
              <a:gd name="connsiteX0" fmla="*/ 0 w 5122800"/>
              <a:gd name="connsiteY0" fmla="*/ 448780 h 3581712"/>
              <a:gd name="connsiteX1" fmla="*/ 5122800 w 5122800"/>
              <a:gd name="connsiteY1" fmla="*/ 0 h 3581712"/>
              <a:gd name="connsiteX2" fmla="*/ 5122800 w 5122800"/>
              <a:gd name="connsiteY2" fmla="*/ 3581712 h 3581712"/>
              <a:gd name="connsiteX3" fmla="*/ 0 w 5122800"/>
              <a:gd name="connsiteY3" fmla="*/ 3581712 h 3581712"/>
              <a:gd name="connsiteX4" fmla="*/ 0 w 5122800"/>
              <a:gd name="connsiteY4" fmla="*/ 448780 h 3581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2800" h="3581712">
                <a:moveTo>
                  <a:pt x="0" y="448780"/>
                </a:moveTo>
                <a:lnTo>
                  <a:pt x="5122800" y="0"/>
                </a:lnTo>
                <a:lnTo>
                  <a:pt x="5122800" y="3581712"/>
                </a:lnTo>
                <a:lnTo>
                  <a:pt x="0" y="3581712"/>
                </a:lnTo>
                <a:lnTo>
                  <a:pt x="0" y="44878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3" name="Title 2"/>
          <p:cNvSpPr>
            <a:spLocks noGrp="1"/>
          </p:cNvSpPr>
          <p:nvPr>
            <p:ph type="title" hasCustomPrompt="1"/>
          </p:nvPr>
        </p:nvSpPr>
        <p:spPr>
          <a:xfrm>
            <a:off x="630445" y="288925"/>
            <a:ext cx="10936354" cy="1025922"/>
          </a:xfrm>
        </p:spPr>
        <p:txBody>
          <a:bodyPr wrap="square">
            <a:spAutoFit/>
          </a:bodyPr>
          <a:lstStyle>
            <a:lvl1pPr>
              <a:defRPr>
                <a:solidFill>
                  <a:schemeClr val="bg1"/>
                </a:solidFill>
              </a:defRPr>
            </a:lvl1pPr>
          </a:lstStyle>
          <a:p>
            <a:r>
              <a:rPr lang="en-GB" dirty="0" smtClean="0"/>
              <a:t>Image-chart, Headline </a:t>
            </a:r>
            <a:r>
              <a:rPr lang="en-GB" noProof="0" dirty="0" smtClean="0"/>
              <a:t>CorpoS </a:t>
            </a:r>
            <a:r>
              <a:rPr lang="en-GB" dirty="0" smtClean="0"/>
              <a:t>(Body) 35 pt. </a:t>
            </a:r>
            <a:br>
              <a:rPr lang="en-GB" dirty="0" smtClean="0"/>
            </a:br>
            <a:r>
              <a:rPr lang="en-GB" dirty="0" smtClean="0"/>
              <a:t>in two or more lines of text</a:t>
            </a:r>
            <a:endParaRPr lang="en-GB" dirty="0"/>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5195888" y="2285097"/>
            <a:ext cx="7002461" cy="4203016"/>
          </a:xfrm>
          <a:custGeom>
            <a:avLst/>
            <a:gdLst>
              <a:gd name="connsiteX0" fmla="*/ 0 w 7003550"/>
              <a:gd name="connsiteY0" fmla="*/ 0 h 4203016"/>
              <a:gd name="connsiteX1" fmla="*/ 7003550 w 7003550"/>
              <a:gd name="connsiteY1" fmla="*/ 0 h 4203016"/>
              <a:gd name="connsiteX2" fmla="*/ 7003550 w 7003550"/>
              <a:gd name="connsiteY2" fmla="*/ 4203016 h 4203016"/>
              <a:gd name="connsiteX3" fmla="*/ 0 w 7003550"/>
              <a:gd name="connsiteY3" fmla="*/ 4203016 h 4203016"/>
              <a:gd name="connsiteX4" fmla="*/ 0 w 7003550"/>
              <a:gd name="connsiteY4" fmla="*/ 0 h 4203016"/>
              <a:gd name="connsiteX0" fmla="*/ 1294 w 7004844"/>
              <a:gd name="connsiteY0" fmla="*/ 0 h 4203016"/>
              <a:gd name="connsiteX1" fmla="*/ 7004844 w 7004844"/>
              <a:gd name="connsiteY1" fmla="*/ 0 h 4203016"/>
              <a:gd name="connsiteX2" fmla="*/ 7004844 w 7004844"/>
              <a:gd name="connsiteY2" fmla="*/ 4203016 h 4203016"/>
              <a:gd name="connsiteX3" fmla="*/ 1294 w 7004844"/>
              <a:gd name="connsiteY3" fmla="*/ 4203016 h 4203016"/>
              <a:gd name="connsiteX4" fmla="*/ 0 w 7004844"/>
              <a:gd name="connsiteY4" fmla="*/ 615266 h 4203016"/>
              <a:gd name="connsiteX5" fmla="*/ 1294 w 7004844"/>
              <a:gd name="connsiteY5" fmla="*/ 0 h 4203016"/>
              <a:gd name="connsiteX0" fmla="*/ 0 w 7004844"/>
              <a:gd name="connsiteY0" fmla="*/ 878655 h 4466405"/>
              <a:gd name="connsiteX1" fmla="*/ 7004844 w 7004844"/>
              <a:gd name="connsiteY1" fmla="*/ 263389 h 4466405"/>
              <a:gd name="connsiteX2" fmla="*/ 7004844 w 7004844"/>
              <a:gd name="connsiteY2" fmla="*/ 4466405 h 4466405"/>
              <a:gd name="connsiteX3" fmla="*/ 1294 w 7004844"/>
              <a:gd name="connsiteY3" fmla="*/ 4466405 h 4466405"/>
              <a:gd name="connsiteX4" fmla="*/ 0 w 7004844"/>
              <a:gd name="connsiteY4" fmla="*/ 878655 h 4466405"/>
              <a:gd name="connsiteX0" fmla="*/ 0 w 7004844"/>
              <a:gd name="connsiteY0" fmla="*/ 615266 h 4203016"/>
              <a:gd name="connsiteX1" fmla="*/ 7004844 w 7004844"/>
              <a:gd name="connsiteY1" fmla="*/ 0 h 4203016"/>
              <a:gd name="connsiteX2" fmla="*/ 7004844 w 7004844"/>
              <a:gd name="connsiteY2" fmla="*/ 4203016 h 4203016"/>
              <a:gd name="connsiteX3" fmla="*/ 1294 w 7004844"/>
              <a:gd name="connsiteY3" fmla="*/ 4203016 h 4203016"/>
              <a:gd name="connsiteX4" fmla="*/ 0 w 7004844"/>
              <a:gd name="connsiteY4" fmla="*/ 615266 h 4203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4844" h="4203016">
                <a:moveTo>
                  <a:pt x="0" y="615266"/>
                </a:moveTo>
                <a:lnTo>
                  <a:pt x="7004844" y="0"/>
                </a:lnTo>
                <a:lnTo>
                  <a:pt x="7004844" y="4203016"/>
                </a:lnTo>
                <a:lnTo>
                  <a:pt x="1294" y="4203016"/>
                </a:lnTo>
                <a:cubicBezTo>
                  <a:pt x="863" y="3007099"/>
                  <a:pt x="431" y="1811183"/>
                  <a:pt x="0" y="615266"/>
                </a:cubicBez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38763124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4088" userDrawn="1">
          <p15:clr>
            <a:srgbClr val="FBAE40"/>
          </p15:clr>
        </p15:guide>
        <p15:guide id="3" pos="3273" userDrawn="1">
          <p15:clr>
            <a:srgbClr val="FBAE40"/>
          </p15:clr>
        </p15:guide>
        <p15:guide id="5" pos="322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 Brushing/ image 2 columns">
    <p:bg>
      <p:bgRef idx="1001">
        <a:schemeClr val="bg1"/>
      </p:bgRef>
    </p:bg>
    <p:spTree>
      <p:nvGrpSpPr>
        <p:cNvPr id="1" name=""/>
        <p:cNvGrpSpPr/>
        <p:nvPr/>
      </p:nvGrpSpPr>
      <p:grpSpPr>
        <a:xfrm>
          <a:off x="0" y="0"/>
          <a:ext cx="0" cy="0"/>
          <a:chOff x="0" y="0"/>
          <a:chExt cx="0" cy="0"/>
        </a:xfrm>
      </p:grpSpPr>
      <p:grpSp>
        <p:nvGrpSpPr>
          <p:cNvPr id="19" name="Regieanweisungen"/>
          <p:cNvGrpSpPr/>
          <p:nvPr userDrawn="1"/>
        </p:nvGrpSpPr>
        <p:grpSpPr>
          <a:xfrm>
            <a:off x="-2088000" y="-468000"/>
            <a:ext cx="13654799" cy="7794000"/>
            <a:chOff x="-2088000" y="-468000"/>
            <a:chExt cx="13654799" cy="7794000"/>
          </a:xfrm>
        </p:grpSpPr>
        <p:sp>
          <p:nvSpPr>
            <p:cNvPr id="20"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1"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2" name="Hinweise links"/>
            <p:cNvGrpSpPr/>
            <p:nvPr userDrawn="1"/>
          </p:nvGrpSpPr>
          <p:grpSpPr>
            <a:xfrm>
              <a:off x="-2088000" y="0"/>
              <a:ext cx="1980000" cy="3528000"/>
              <a:chOff x="-2088000" y="0"/>
              <a:chExt cx="1980000" cy="3528000"/>
            </a:xfrm>
          </p:grpSpPr>
          <p:sp>
            <p:nvSpPr>
              <p:cNvPr id="34"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5" name="Listenebenen"/>
              <p:cNvGrpSpPr/>
              <p:nvPr userDrawn="1"/>
            </p:nvGrpSpPr>
            <p:grpSpPr>
              <a:xfrm>
                <a:off x="-1692000" y="2232000"/>
                <a:ext cx="1548000" cy="792000"/>
                <a:chOff x="-1692000" y="2160000"/>
                <a:chExt cx="1548000" cy="792000"/>
              </a:xfrm>
            </p:grpSpPr>
            <p:sp>
              <p:nvSpPr>
                <p:cNvPr id="36"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7"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8"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9"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2" name="Buerstung O_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0" y="0"/>
            <a:ext cx="12196799" cy="6491845"/>
          </a:xfrm>
          <a:prstGeom prst="rect">
            <a:avLst/>
          </a:prstGeom>
        </p:spPr>
      </p:pic>
      <p:sp>
        <p:nvSpPr>
          <p:cNvPr id="23"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4" name="Picture Placeholder 3"/>
          <p:cNvSpPr>
            <a:spLocks noGrp="1"/>
          </p:cNvSpPr>
          <p:nvPr>
            <p:ph type="pic" sz="quarter" idx="10" hasCustomPrompt="1"/>
          </p:nvPr>
        </p:nvSpPr>
        <p:spPr bwMode="gray">
          <a:xfrm>
            <a:off x="0" y="1689047"/>
            <a:ext cx="6062663" cy="4799065"/>
          </a:xfrm>
          <a:custGeom>
            <a:avLst/>
            <a:gdLst>
              <a:gd name="connsiteX0" fmla="*/ 0 w 6060500"/>
              <a:gd name="connsiteY0" fmla="*/ 0 h 4799065"/>
              <a:gd name="connsiteX1" fmla="*/ 6060500 w 6060500"/>
              <a:gd name="connsiteY1" fmla="*/ 0 h 4799065"/>
              <a:gd name="connsiteX2" fmla="*/ 6060500 w 6060500"/>
              <a:gd name="connsiteY2" fmla="*/ 4799065 h 4799065"/>
              <a:gd name="connsiteX3" fmla="*/ 0 w 6060500"/>
              <a:gd name="connsiteY3" fmla="*/ 4799065 h 4799065"/>
              <a:gd name="connsiteX4" fmla="*/ 0 w 6060500"/>
              <a:gd name="connsiteY4" fmla="*/ 0 h 4799065"/>
              <a:gd name="connsiteX0" fmla="*/ 2382 w 6062882"/>
              <a:gd name="connsiteY0" fmla="*/ 0 h 4799065"/>
              <a:gd name="connsiteX1" fmla="*/ 6062882 w 6062882"/>
              <a:gd name="connsiteY1" fmla="*/ 0 h 4799065"/>
              <a:gd name="connsiteX2" fmla="*/ 6062882 w 6062882"/>
              <a:gd name="connsiteY2" fmla="*/ 4799065 h 4799065"/>
              <a:gd name="connsiteX3" fmla="*/ 2382 w 6062882"/>
              <a:gd name="connsiteY3" fmla="*/ 4799065 h 4799065"/>
              <a:gd name="connsiteX4" fmla="*/ 0 w 6062882"/>
              <a:gd name="connsiteY4" fmla="*/ 532659 h 4799065"/>
              <a:gd name="connsiteX5" fmla="*/ 2382 w 6062882"/>
              <a:gd name="connsiteY5" fmla="*/ 0 h 4799065"/>
              <a:gd name="connsiteX0" fmla="*/ 0 w 6062882"/>
              <a:gd name="connsiteY0" fmla="*/ 532659 h 4799065"/>
              <a:gd name="connsiteX1" fmla="*/ 6062882 w 6062882"/>
              <a:gd name="connsiteY1" fmla="*/ 0 h 4799065"/>
              <a:gd name="connsiteX2" fmla="*/ 6062882 w 6062882"/>
              <a:gd name="connsiteY2" fmla="*/ 4799065 h 4799065"/>
              <a:gd name="connsiteX3" fmla="*/ 2382 w 6062882"/>
              <a:gd name="connsiteY3" fmla="*/ 4799065 h 4799065"/>
              <a:gd name="connsiteX4" fmla="*/ 0 w 6062882"/>
              <a:gd name="connsiteY4" fmla="*/ 532659 h 479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2882" h="4799065">
                <a:moveTo>
                  <a:pt x="0" y="532659"/>
                </a:moveTo>
                <a:lnTo>
                  <a:pt x="6062882" y="0"/>
                </a:lnTo>
                <a:lnTo>
                  <a:pt x="6062882" y="4799065"/>
                </a:lnTo>
                <a:lnTo>
                  <a:pt x="2382" y="4799065"/>
                </a:lnTo>
                <a:lnTo>
                  <a:pt x="0" y="532659"/>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3" name="Title 2"/>
          <p:cNvSpPr>
            <a:spLocks noGrp="1"/>
          </p:cNvSpPr>
          <p:nvPr>
            <p:ph type="title" hasCustomPrompt="1"/>
          </p:nvPr>
        </p:nvSpPr>
        <p:spPr>
          <a:xfrm>
            <a:off x="630445" y="288925"/>
            <a:ext cx="10936716" cy="1116000"/>
          </a:xfrm>
          <a:custGeom>
            <a:avLst/>
            <a:gdLst>
              <a:gd name="connsiteX0" fmla="*/ 0 w 10936355"/>
              <a:gd name="connsiteY0" fmla="*/ 0 h 1116000"/>
              <a:gd name="connsiteX1" fmla="*/ 10936355 w 10936355"/>
              <a:gd name="connsiteY1" fmla="*/ 0 h 1116000"/>
              <a:gd name="connsiteX2" fmla="*/ 10936355 w 10936355"/>
              <a:gd name="connsiteY2" fmla="*/ 1116000 h 1116000"/>
              <a:gd name="connsiteX3" fmla="*/ 0 w 10936355"/>
              <a:gd name="connsiteY3" fmla="*/ 1116000 h 1116000"/>
              <a:gd name="connsiteX4" fmla="*/ 0 w 10936355"/>
              <a:gd name="connsiteY4" fmla="*/ 0 h 1116000"/>
              <a:gd name="connsiteX0" fmla="*/ 0 w 10936355"/>
              <a:gd name="connsiteY0" fmla="*/ 0 h 1116000"/>
              <a:gd name="connsiteX1" fmla="*/ 10936355 w 10936355"/>
              <a:gd name="connsiteY1" fmla="*/ 0 h 1116000"/>
              <a:gd name="connsiteX2" fmla="*/ 10936355 w 10936355"/>
              <a:gd name="connsiteY2" fmla="*/ 1116000 h 1116000"/>
              <a:gd name="connsiteX3" fmla="*/ 5793216 w 10936355"/>
              <a:gd name="connsiteY3" fmla="*/ 1113155 h 1116000"/>
              <a:gd name="connsiteX4" fmla="*/ 0 w 10936355"/>
              <a:gd name="connsiteY4" fmla="*/ 1116000 h 1116000"/>
              <a:gd name="connsiteX5" fmla="*/ 0 w 10936355"/>
              <a:gd name="connsiteY5" fmla="*/ 0 h 1116000"/>
              <a:gd name="connsiteX0" fmla="*/ 0 w 10936716"/>
              <a:gd name="connsiteY0" fmla="*/ 0 h 1116000"/>
              <a:gd name="connsiteX1" fmla="*/ 10936355 w 10936716"/>
              <a:gd name="connsiteY1" fmla="*/ 0 h 1116000"/>
              <a:gd name="connsiteX2" fmla="*/ 10936716 w 10936716"/>
              <a:gd name="connsiteY2" fmla="*/ 678815 h 1116000"/>
              <a:gd name="connsiteX3" fmla="*/ 10936355 w 10936716"/>
              <a:gd name="connsiteY3" fmla="*/ 1116000 h 1116000"/>
              <a:gd name="connsiteX4" fmla="*/ 5793216 w 10936716"/>
              <a:gd name="connsiteY4" fmla="*/ 1113155 h 1116000"/>
              <a:gd name="connsiteX5" fmla="*/ 0 w 10936716"/>
              <a:gd name="connsiteY5" fmla="*/ 1116000 h 1116000"/>
              <a:gd name="connsiteX6" fmla="*/ 0 w 10936716"/>
              <a:gd name="connsiteY6" fmla="*/ 0 h 1116000"/>
              <a:gd name="connsiteX0" fmla="*/ 0 w 10936716"/>
              <a:gd name="connsiteY0" fmla="*/ 0 h 1116000"/>
              <a:gd name="connsiteX1" fmla="*/ 10936355 w 10936716"/>
              <a:gd name="connsiteY1" fmla="*/ 0 h 1116000"/>
              <a:gd name="connsiteX2" fmla="*/ 10936716 w 10936716"/>
              <a:gd name="connsiteY2" fmla="*/ 678815 h 1116000"/>
              <a:gd name="connsiteX3" fmla="*/ 5793216 w 10936716"/>
              <a:gd name="connsiteY3" fmla="*/ 1113155 h 1116000"/>
              <a:gd name="connsiteX4" fmla="*/ 0 w 10936716"/>
              <a:gd name="connsiteY4" fmla="*/ 1116000 h 1116000"/>
              <a:gd name="connsiteX5" fmla="*/ 0 w 10936716"/>
              <a:gd name="connsiteY5" fmla="*/ 0 h 1116000"/>
              <a:gd name="connsiteX0" fmla="*/ 0 w 10936716"/>
              <a:gd name="connsiteY0" fmla="*/ 0 h 1116000"/>
              <a:gd name="connsiteX1" fmla="*/ 10936355 w 10936716"/>
              <a:gd name="connsiteY1" fmla="*/ 0 h 1116000"/>
              <a:gd name="connsiteX2" fmla="*/ 10936716 w 10936716"/>
              <a:gd name="connsiteY2" fmla="*/ 678815 h 1116000"/>
              <a:gd name="connsiteX3" fmla="*/ 5793216 w 10936716"/>
              <a:gd name="connsiteY3" fmla="*/ 1113155 h 1116000"/>
              <a:gd name="connsiteX4" fmla="*/ 0 w 10936716"/>
              <a:gd name="connsiteY4" fmla="*/ 1116000 h 1116000"/>
              <a:gd name="connsiteX5" fmla="*/ 0 w 10936716"/>
              <a:gd name="connsiteY5" fmla="*/ 0 h 11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6716" h="1116000">
                <a:moveTo>
                  <a:pt x="0" y="0"/>
                </a:moveTo>
                <a:lnTo>
                  <a:pt x="10936355" y="0"/>
                </a:lnTo>
                <a:cubicBezTo>
                  <a:pt x="10936475" y="226272"/>
                  <a:pt x="10936596" y="452543"/>
                  <a:pt x="10936716" y="678815"/>
                </a:cubicBezTo>
                <a:lnTo>
                  <a:pt x="5793216" y="1113155"/>
                </a:lnTo>
                <a:lnTo>
                  <a:pt x="0" y="1116000"/>
                </a:lnTo>
                <a:lnTo>
                  <a:pt x="0" y="0"/>
                </a:lnTo>
                <a:close/>
              </a:path>
            </a:pathLst>
          </a:custGeom>
        </p:spPr>
        <p:txBody>
          <a:bodyPr/>
          <a:lstStyle>
            <a:lvl1pPr>
              <a:defRPr>
                <a:solidFill>
                  <a:schemeClr val="bg1"/>
                </a:solidFill>
              </a:defRPr>
            </a:lvl1pPr>
          </a:lstStyle>
          <a:p>
            <a:r>
              <a:rPr lang="en-GB" dirty="0" smtClean="0"/>
              <a:t>Image-chart, Headline </a:t>
            </a:r>
            <a:r>
              <a:rPr lang="en-GB" noProof="0" dirty="0" smtClean="0"/>
              <a:t>CorpoS </a:t>
            </a:r>
            <a:r>
              <a:rPr lang="en-GB" dirty="0" smtClean="0"/>
              <a:t>(Body) 35 pt. </a:t>
            </a:r>
            <a:br>
              <a:rPr lang="en-GB" dirty="0" smtClean="0"/>
            </a:br>
            <a:r>
              <a:rPr lang="en-GB" dirty="0" smtClean="0"/>
              <a:t>in two lines of text</a:t>
            </a:r>
            <a:endParaRPr lang="en-GB" dirty="0"/>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6135688" y="1149277"/>
            <a:ext cx="6060811" cy="5338836"/>
          </a:xfrm>
          <a:custGeom>
            <a:avLst/>
            <a:gdLst>
              <a:gd name="connsiteX0" fmla="*/ 0 w 6063460"/>
              <a:gd name="connsiteY0" fmla="*/ 0 h 5338836"/>
              <a:gd name="connsiteX1" fmla="*/ 6063460 w 6063460"/>
              <a:gd name="connsiteY1" fmla="*/ 0 h 5338836"/>
              <a:gd name="connsiteX2" fmla="*/ 6063460 w 6063460"/>
              <a:gd name="connsiteY2" fmla="*/ 5338836 h 5338836"/>
              <a:gd name="connsiteX3" fmla="*/ 0 w 6063460"/>
              <a:gd name="connsiteY3" fmla="*/ 5338836 h 5338836"/>
              <a:gd name="connsiteX4" fmla="*/ 0 w 6063460"/>
              <a:gd name="connsiteY4" fmla="*/ 0 h 5338836"/>
              <a:gd name="connsiteX0" fmla="*/ 790 w 6064250"/>
              <a:gd name="connsiteY0" fmla="*/ 0 h 5338836"/>
              <a:gd name="connsiteX1" fmla="*/ 6064250 w 6064250"/>
              <a:gd name="connsiteY1" fmla="*/ 0 h 5338836"/>
              <a:gd name="connsiteX2" fmla="*/ 6064250 w 6064250"/>
              <a:gd name="connsiteY2" fmla="*/ 5338836 h 5338836"/>
              <a:gd name="connsiteX3" fmla="*/ 790 w 6064250"/>
              <a:gd name="connsiteY3" fmla="*/ 5338836 h 5338836"/>
              <a:gd name="connsiteX4" fmla="*/ 0 w 6064250"/>
              <a:gd name="connsiteY4" fmla="*/ 531886 h 5338836"/>
              <a:gd name="connsiteX5" fmla="*/ 790 w 6064250"/>
              <a:gd name="connsiteY5" fmla="*/ 0 h 5338836"/>
              <a:gd name="connsiteX0" fmla="*/ 0 w 6064250"/>
              <a:gd name="connsiteY0" fmla="*/ 950596 h 5757546"/>
              <a:gd name="connsiteX1" fmla="*/ 6064250 w 6064250"/>
              <a:gd name="connsiteY1" fmla="*/ 418710 h 5757546"/>
              <a:gd name="connsiteX2" fmla="*/ 6064250 w 6064250"/>
              <a:gd name="connsiteY2" fmla="*/ 5757546 h 5757546"/>
              <a:gd name="connsiteX3" fmla="*/ 790 w 6064250"/>
              <a:gd name="connsiteY3" fmla="*/ 5757546 h 5757546"/>
              <a:gd name="connsiteX4" fmla="*/ 0 w 6064250"/>
              <a:gd name="connsiteY4" fmla="*/ 950596 h 5757546"/>
              <a:gd name="connsiteX0" fmla="*/ 0 w 6064250"/>
              <a:gd name="connsiteY0" fmla="*/ 531886 h 5338836"/>
              <a:gd name="connsiteX1" fmla="*/ 6064250 w 6064250"/>
              <a:gd name="connsiteY1" fmla="*/ 0 h 5338836"/>
              <a:gd name="connsiteX2" fmla="*/ 6064250 w 6064250"/>
              <a:gd name="connsiteY2" fmla="*/ 5338836 h 5338836"/>
              <a:gd name="connsiteX3" fmla="*/ 790 w 6064250"/>
              <a:gd name="connsiteY3" fmla="*/ 5338836 h 5338836"/>
              <a:gd name="connsiteX4" fmla="*/ 0 w 6064250"/>
              <a:gd name="connsiteY4" fmla="*/ 531886 h 5338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4250" h="5338836">
                <a:moveTo>
                  <a:pt x="0" y="531886"/>
                </a:moveTo>
                <a:lnTo>
                  <a:pt x="6064250" y="0"/>
                </a:lnTo>
                <a:lnTo>
                  <a:pt x="6064250" y="5338836"/>
                </a:lnTo>
                <a:lnTo>
                  <a:pt x="790" y="5338836"/>
                </a:lnTo>
                <a:cubicBezTo>
                  <a:pt x="527" y="3736519"/>
                  <a:pt x="263" y="2134203"/>
                  <a:pt x="0" y="531886"/>
                </a:cubicBez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13470766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4088" userDrawn="1">
          <p15:clr>
            <a:srgbClr val="FBAE40"/>
          </p15:clr>
        </p15:guide>
        <p15:guide id="2" orient="horz" pos="182" userDrawn="1">
          <p15:clr>
            <a:srgbClr val="FBAE40"/>
          </p15:clr>
        </p15:guide>
        <p15:guide id="3" pos="3819" userDrawn="1">
          <p15:clr>
            <a:srgbClr val="FBAE40"/>
          </p15:clr>
        </p15:guide>
        <p15:guide id="4" pos="386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 Brushing/ image 2 columns">
    <p:bg>
      <p:bgRef idx="1001">
        <a:schemeClr val="bg1"/>
      </p:bgRef>
    </p:bg>
    <p:spTree>
      <p:nvGrpSpPr>
        <p:cNvPr id="1" name=""/>
        <p:cNvGrpSpPr/>
        <p:nvPr/>
      </p:nvGrpSpPr>
      <p:grpSpPr>
        <a:xfrm>
          <a:off x="0" y="0"/>
          <a:ext cx="0" cy="0"/>
          <a:chOff x="0" y="0"/>
          <a:chExt cx="0" cy="0"/>
        </a:xfrm>
      </p:grpSpPr>
      <p:grpSp>
        <p:nvGrpSpPr>
          <p:cNvPr id="18" name="Regieanweisungen"/>
          <p:cNvGrpSpPr/>
          <p:nvPr userDrawn="1"/>
        </p:nvGrpSpPr>
        <p:grpSpPr>
          <a:xfrm>
            <a:off x="-2088000" y="-468000"/>
            <a:ext cx="13654799" cy="7794000"/>
            <a:chOff x="-2088000" y="-468000"/>
            <a:chExt cx="13654799" cy="7794000"/>
          </a:xfrm>
        </p:grpSpPr>
        <p:sp>
          <p:nvSpPr>
            <p:cNvPr id="19"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0"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1" name="Hinweise links"/>
            <p:cNvGrpSpPr/>
            <p:nvPr userDrawn="1"/>
          </p:nvGrpSpPr>
          <p:grpSpPr>
            <a:xfrm>
              <a:off x="-2088000" y="0"/>
              <a:ext cx="1980000" cy="3528000"/>
              <a:chOff x="-2088000" y="0"/>
              <a:chExt cx="1980000" cy="3528000"/>
            </a:xfrm>
          </p:grpSpPr>
          <p:sp>
            <p:nvSpPr>
              <p:cNvPr id="22"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5" name="Listenebenen"/>
              <p:cNvGrpSpPr/>
              <p:nvPr userDrawn="1"/>
            </p:nvGrpSpPr>
            <p:grpSpPr>
              <a:xfrm>
                <a:off x="-1692000" y="2232000"/>
                <a:ext cx="1548000" cy="792000"/>
                <a:chOff x="-1692000" y="2160000"/>
                <a:chExt cx="1548000" cy="792000"/>
              </a:xfrm>
            </p:grpSpPr>
            <p:sp>
              <p:nvSpPr>
                <p:cNvPr id="36"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7"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8"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9"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3" name="Buerstung U_S"/>
          <p:cNvPicPr>
            <a:picLocks noChangeAspect="1"/>
          </p:cNvPicPr>
          <p:nvPr userDrawn="1"/>
        </p:nvPicPr>
        <p:blipFill rotWithShape="1">
          <a:blip r:embed="rId4">
            <a:extLst>
              <a:ext uri="{28A0092B-C50C-407E-A947-70E740481C1C}">
                <a14:useLocalDpi xmlns:a14="http://schemas.microsoft.com/office/drawing/2010/main" val="0"/>
              </a:ext>
            </a:extLst>
          </a:blip>
          <a:srcRect b="5376"/>
          <a:stretch/>
        </p:blipFill>
        <p:spPr bwMode="white">
          <a:xfrm>
            <a:off x="0" y="0"/>
            <a:ext cx="12196800" cy="6489340"/>
          </a:xfrm>
          <a:prstGeom prst="rect">
            <a:avLst/>
          </a:prstGeom>
        </p:spPr>
      </p:pic>
      <p:sp>
        <p:nvSpPr>
          <p:cNvPr id="23"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6617532" y="1"/>
            <a:ext cx="5579268" cy="5067299"/>
          </a:xfrm>
          <a:custGeom>
            <a:avLst/>
            <a:gdLst>
              <a:gd name="connsiteX0" fmla="*/ 0 w 5579268"/>
              <a:gd name="connsiteY0" fmla="*/ 0 h 5067299"/>
              <a:gd name="connsiteX1" fmla="*/ 5579268 w 5579268"/>
              <a:gd name="connsiteY1" fmla="*/ 0 h 5067299"/>
              <a:gd name="connsiteX2" fmla="*/ 5579268 w 5579268"/>
              <a:gd name="connsiteY2" fmla="*/ 5067299 h 5067299"/>
              <a:gd name="connsiteX3" fmla="*/ 0 w 5579268"/>
              <a:gd name="connsiteY3" fmla="*/ 5067299 h 5067299"/>
              <a:gd name="connsiteX4" fmla="*/ 0 w 5579268"/>
              <a:gd name="connsiteY4" fmla="*/ 0 h 5067299"/>
              <a:gd name="connsiteX0" fmla="*/ 0 w 5579268"/>
              <a:gd name="connsiteY0" fmla="*/ 0 h 5067299"/>
              <a:gd name="connsiteX1" fmla="*/ 5579268 w 5579268"/>
              <a:gd name="connsiteY1" fmla="*/ 0 h 5067299"/>
              <a:gd name="connsiteX2" fmla="*/ 5579231 w 5579268"/>
              <a:gd name="connsiteY2" fmla="*/ 4581524 h 5067299"/>
              <a:gd name="connsiteX3" fmla="*/ 5579268 w 5579268"/>
              <a:gd name="connsiteY3" fmla="*/ 5067299 h 5067299"/>
              <a:gd name="connsiteX4" fmla="*/ 0 w 5579268"/>
              <a:gd name="connsiteY4" fmla="*/ 5067299 h 5067299"/>
              <a:gd name="connsiteX5" fmla="*/ 0 w 5579268"/>
              <a:gd name="connsiteY5" fmla="*/ 0 h 5067299"/>
              <a:gd name="connsiteX0" fmla="*/ 0 w 5579268"/>
              <a:gd name="connsiteY0" fmla="*/ 0 h 5471929"/>
              <a:gd name="connsiteX1" fmla="*/ 5579268 w 5579268"/>
              <a:gd name="connsiteY1" fmla="*/ 0 h 5471929"/>
              <a:gd name="connsiteX2" fmla="*/ 5579231 w 5579268"/>
              <a:gd name="connsiteY2" fmla="*/ 4581524 h 5471929"/>
              <a:gd name="connsiteX3" fmla="*/ 0 w 5579268"/>
              <a:gd name="connsiteY3" fmla="*/ 5067299 h 5471929"/>
              <a:gd name="connsiteX4" fmla="*/ 0 w 5579268"/>
              <a:gd name="connsiteY4" fmla="*/ 0 h 5471929"/>
              <a:gd name="connsiteX0" fmla="*/ 0 w 5579268"/>
              <a:gd name="connsiteY0" fmla="*/ 0 h 5067299"/>
              <a:gd name="connsiteX1" fmla="*/ 5579268 w 5579268"/>
              <a:gd name="connsiteY1" fmla="*/ 0 h 5067299"/>
              <a:gd name="connsiteX2" fmla="*/ 5579231 w 5579268"/>
              <a:gd name="connsiteY2" fmla="*/ 4581524 h 5067299"/>
              <a:gd name="connsiteX3" fmla="*/ 0 w 5579268"/>
              <a:gd name="connsiteY3" fmla="*/ 5067299 h 5067299"/>
              <a:gd name="connsiteX4" fmla="*/ 0 w 5579268"/>
              <a:gd name="connsiteY4" fmla="*/ 0 h 506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9268" h="5067299">
                <a:moveTo>
                  <a:pt x="0" y="0"/>
                </a:moveTo>
                <a:lnTo>
                  <a:pt x="5579268" y="0"/>
                </a:lnTo>
                <a:cubicBezTo>
                  <a:pt x="5579256" y="1527175"/>
                  <a:pt x="5579243" y="3054349"/>
                  <a:pt x="5579231" y="4581524"/>
                </a:cubicBezTo>
                <a:lnTo>
                  <a:pt x="0" y="5067299"/>
                </a:lnTo>
                <a:lnTo>
                  <a:pt x="0" y="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34" name="Picture Placeholder 3"/>
          <p:cNvSpPr>
            <a:spLocks noGrp="1"/>
          </p:cNvSpPr>
          <p:nvPr>
            <p:ph type="pic" sz="quarter" idx="14" hasCustomPrompt="1"/>
          </p:nvPr>
        </p:nvSpPr>
        <p:spPr bwMode="gray">
          <a:xfrm>
            <a:off x="0" y="1"/>
            <a:ext cx="6550041" cy="5652406"/>
          </a:xfrm>
          <a:custGeom>
            <a:avLst/>
            <a:gdLst>
              <a:gd name="connsiteX0" fmla="*/ 0 w 6550041"/>
              <a:gd name="connsiteY0" fmla="*/ 0 h 5652406"/>
              <a:gd name="connsiteX1" fmla="*/ 6550041 w 6550041"/>
              <a:gd name="connsiteY1" fmla="*/ 0 h 5652406"/>
              <a:gd name="connsiteX2" fmla="*/ 6550041 w 6550041"/>
              <a:gd name="connsiteY2" fmla="*/ 5652406 h 5652406"/>
              <a:gd name="connsiteX3" fmla="*/ 0 w 6550041"/>
              <a:gd name="connsiteY3" fmla="*/ 5652406 h 5652406"/>
              <a:gd name="connsiteX4" fmla="*/ 0 w 6550041"/>
              <a:gd name="connsiteY4" fmla="*/ 0 h 5652406"/>
              <a:gd name="connsiteX0" fmla="*/ 0 w 6550041"/>
              <a:gd name="connsiteY0" fmla="*/ 0 h 5652406"/>
              <a:gd name="connsiteX1" fmla="*/ 6550041 w 6550041"/>
              <a:gd name="connsiteY1" fmla="*/ 0 h 5652406"/>
              <a:gd name="connsiteX2" fmla="*/ 6548438 w 6550041"/>
              <a:gd name="connsiteY2" fmla="*/ 5074443 h 5652406"/>
              <a:gd name="connsiteX3" fmla="*/ 6550041 w 6550041"/>
              <a:gd name="connsiteY3" fmla="*/ 5652406 h 5652406"/>
              <a:gd name="connsiteX4" fmla="*/ 0 w 6550041"/>
              <a:gd name="connsiteY4" fmla="*/ 5652406 h 5652406"/>
              <a:gd name="connsiteX5" fmla="*/ 0 w 6550041"/>
              <a:gd name="connsiteY5" fmla="*/ 0 h 5652406"/>
              <a:gd name="connsiteX0" fmla="*/ 0 w 6550041"/>
              <a:gd name="connsiteY0" fmla="*/ 0 h 6090174"/>
              <a:gd name="connsiteX1" fmla="*/ 6550041 w 6550041"/>
              <a:gd name="connsiteY1" fmla="*/ 0 h 6090174"/>
              <a:gd name="connsiteX2" fmla="*/ 6548438 w 6550041"/>
              <a:gd name="connsiteY2" fmla="*/ 5074443 h 6090174"/>
              <a:gd name="connsiteX3" fmla="*/ 0 w 6550041"/>
              <a:gd name="connsiteY3" fmla="*/ 5652406 h 6090174"/>
              <a:gd name="connsiteX4" fmla="*/ 0 w 6550041"/>
              <a:gd name="connsiteY4" fmla="*/ 0 h 6090174"/>
              <a:gd name="connsiteX0" fmla="*/ 0 w 6550041"/>
              <a:gd name="connsiteY0" fmla="*/ 0 h 5652406"/>
              <a:gd name="connsiteX1" fmla="*/ 6550041 w 6550041"/>
              <a:gd name="connsiteY1" fmla="*/ 0 h 5652406"/>
              <a:gd name="connsiteX2" fmla="*/ 6548438 w 6550041"/>
              <a:gd name="connsiteY2" fmla="*/ 5074443 h 5652406"/>
              <a:gd name="connsiteX3" fmla="*/ 0 w 6550041"/>
              <a:gd name="connsiteY3" fmla="*/ 5652406 h 5652406"/>
              <a:gd name="connsiteX4" fmla="*/ 0 w 6550041"/>
              <a:gd name="connsiteY4" fmla="*/ 0 h 5652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0041" h="5652406">
                <a:moveTo>
                  <a:pt x="0" y="0"/>
                </a:moveTo>
                <a:lnTo>
                  <a:pt x="6550041" y="0"/>
                </a:lnTo>
                <a:cubicBezTo>
                  <a:pt x="6549507" y="1691481"/>
                  <a:pt x="6548972" y="3382962"/>
                  <a:pt x="6548438" y="5074443"/>
                </a:cubicBezTo>
                <a:lnTo>
                  <a:pt x="0" y="5652406"/>
                </a:lnTo>
                <a:lnTo>
                  <a:pt x="0" y="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42853920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pos="4125" userDrawn="1">
          <p15:clr>
            <a:srgbClr val="FBAE40"/>
          </p15:clr>
        </p15:guide>
        <p15:guide id="2" pos="417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 Brushing/ image 2 columns">
    <p:bg>
      <p:bgRef idx="1001">
        <a:schemeClr val="bg1"/>
      </p:bgRef>
    </p:bg>
    <p:spTree>
      <p:nvGrpSpPr>
        <p:cNvPr id="1" name=""/>
        <p:cNvGrpSpPr/>
        <p:nvPr/>
      </p:nvGrpSpPr>
      <p:grpSpPr>
        <a:xfrm>
          <a:off x="0" y="0"/>
          <a:ext cx="0" cy="0"/>
          <a:chOff x="0" y="0"/>
          <a:chExt cx="0" cy="0"/>
        </a:xfrm>
      </p:grpSpPr>
      <p:grpSp>
        <p:nvGrpSpPr>
          <p:cNvPr id="19" name="Regieanweisungen"/>
          <p:cNvGrpSpPr/>
          <p:nvPr userDrawn="1"/>
        </p:nvGrpSpPr>
        <p:grpSpPr>
          <a:xfrm>
            <a:off x="-2088000" y="-468000"/>
            <a:ext cx="13654799" cy="7794000"/>
            <a:chOff x="-2088000" y="-468000"/>
            <a:chExt cx="13654799" cy="7794000"/>
          </a:xfrm>
        </p:grpSpPr>
        <p:sp>
          <p:nvSpPr>
            <p:cNvPr id="20"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1"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2" name="Hinweise links"/>
            <p:cNvGrpSpPr/>
            <p:nvPr userDrawn="1"/>
          </p:nvGrpSpPr>
          <p:grpSpPr>
            <a:xfrm>
              <a:off x="-2088000" y="0"/>
              <a:ext cx="1980000" cy="3528000"/>
              <a:chOff x="-2088000" y="0"/>
              <a:chExt cx="1980000" cy="3528000"/>
            </a:xfrm>
          </p:grpSpPr>
          <p:sp>
            <p:nvSpPr>
              <p:cNvPr id="23"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24" name="Listenebenen"/>
              <p:cNvGrpSpPr/>
              <p:nvPr userDrawn="1"/>
            </p:nvGrpSpPr>
            <p:grpSpPr>
              <a:xfrm>
                <a:off x="-1692000" y="2232000"/>
                <a:ext cx="1548000" cy="792000"/>
                <a:chOff x="-1692000" y="2160000"/>
                <a:chExt cx="1548000" cy="792000"/>
              </a:xfrm>
            </p:grpSpPr>
            <p:sp>
              <p:nvSpPr>
                <p:cNvPr id="25"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7"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8"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9"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3" name="Buerstung U_M"/>
          <p:cNvPicPr>
            <a:picLocks noChangeAspect="1"/>
          </p:cNvPicPr>
          <p:nvPr userDrawn="1"/>
        </p:nvPicPr>
        <p:blipFill rotWithShape="1">
          <a:blip r:embed="rId4">
            <a:extLst>
              <a:ext uri="{28A0092B-C50C-407E-A947-70E740481C1C}">
                <a14:useLocalDpi xmlns:a14="http://schemas.microsoft.com/office/drawing/2010/main" val="0"/>
              </a:ext>
            </a:extLst>
          </a:blip>
          <a:srcRect b="5376"/>
          <a:stretch/>
        </p:blipFill>
        <p:spPr bwMode="white">
          <a:xfrm>
            <a:off x="0" y="0"/>
            <a:ext cx="12196800" cy="6489340"/>
          </a:xfrm>
          <a:prstGeom prst="rect">
            <a:avLst/>
          </a:prstGeom>
        </p:spPr>
      </p:pic>
      <p:sp>
        <p:nvSpPr>
          <p:cNvPr id="26"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4" name="Picture Placeholder 3"/>
          <p:cNvSpPr>
            <a:spLocks noGrp="1"/>
          </p:cNvSpPr>
          <p:nvPr>
            <p:ph type="pic" sz="quarter" idx="10" hasCustomPrompt="1"/>
          </p:nvPr>
        </p:nvSpPr>
        <p:spPr bwMode="gray">
          <a:xfrm>
            <a:off x="0" y="1"/>
            <a:ext cx="4946650" cy="4531518"/>
          </a:xfrm>
          <a:custGeom>
            <a:avLst/>
            <a:gdLst>
              <a:gd name="connsiteX0" fmla="*/ 0 w 4946650"/>
              <a:gd name="connsiteY0" fmla="*/ 0 h 4531518"/>
              <a:gd name="connsiteX1" fmla="*/ 4946650 w 4946650"/>
              <a:gd name="connsiteY1" fmla="*/ 0 h 4531518"/>
              <a:gd name="connsiteX2" fmla="*/ 4946650 w 4946650"/>
              <a:gd name="connsiteY2" fmla="*/ 4531518 h 4531518"/>
              <a:gd name="connsiteX3" fmla="*/ 0 w 4946650"/>
              <a:gd name="connsiteY3" fmla="*/ 4531518 h 4531518"/>
              <a:gd name="connsiteX4" fmla="*/ 0 w 4946650"/>
              <a:gd name="connsiteY4" fmla="*/ 0 h 4531518"/>
              <a:gd name="connsiteX0" fmla="*/ 0 w 4946650"/>
              <a:gd name="connsiteY0" fmla="*/ 0 h 4531518"/>
              <a:gd name="connsiteX1" fmla="*/ 4946650 w 4946650"/>
              <a:gd name="connsiteY1" fmla="*/ 0 h 4531518"/>
              <a:gd name="connsiteX2" fmla="*/ 4945856 w 4946650"/>
              <a:gd name="connsiteY2" fmla="*/ 4093368 h 4531518"/>
              <a:gd name="connsiteX3" fmla="*/ 4946650 w 4946650"/>
              <a:gd name="connsiteY3" fmla="*/ 4531518 h 4531518"/>
              <a:gd name="connsiteX4" fmla="*/ 0 w 4946650"/>
              <a:gd name="connsiteY4" fmla="*/ 4531518 h 4531518"/>
              <a:gd name="connsiteX5" fmla="*/ 0 w 4946650"/>
              <a:gd name="connsiteY5" fmla="*/ 0 h 4531518"/>
              <a:gd name="connsiteX0" fmla="*/ 0 w 4946650"/>
              <a:gd name="connsiteY0" fmla="*/ 0 h 4891941"/>
              <a:gd name="connsiteX1" fmla="*/ 4946650 w 4946650"/>
              <a:gd name="connsiteY1" fmla="*/ 0 h 4891941"/>
              <a:gd name="connsiteX2" fmla="*/ 4945856 w 4946650"/>
              <a:gd name="connsiteY2" fmla="*/ 4093368 h 4891941"/>
              <a:gd name="connsiteX3" fmla="*/ 0 w 4946650"/>
              <a:gd name="connsiteY3" fmla="*/ 4531518 h 4891941"/>
              <a:gd name="connsiteX4" fmla="*/ 0 w 4946650"/>
              <a:gd name="connsiteY4" fmla="*/ 0 h 4891941"/>
              <a:gd name="connsiteX0" fmla="*/ 0 w 4946650"/>
              <a:gd name="connsiteY0" fmla="*/ 0 h 4531518"/>
              <a:gd name="connsiteX1" fmla="*/ 4946650 w 4946650"/>
              <a:gd name="connsiteY1" fmla="*/ 0 h 4531518"/>
              <a:gd name="connsiteX2" fmla="*/ 4945856 w 4946650"/>
              <a:gd name="connsiteY2" fmla="*/ 4093368 h 4531518"/>
              <a:gd name="connsiteX3" fmla="*/ 0 w 4946650"/>
              <a:gd name="connsiteY3" fmla="*/ 4531518 h 4531518"/>
              <a:gd name="connsiteX4" fmla="*/ 0 w 4946650"/>
              <a:gd name="connsiteY4" fmla="*/ 0 h 4531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650" h="4531518">
                <a:moveTo>
                  <a:pt x="0" y="0"/>
                </a:moveTo>
                <a:lnTo>
                  <a:pt x="4946650" y="0"/>
                </a:lnTo>
                <a:cubicBezTo>
                  <a:pt x="4946385" y="1364456"/>
                  <a:pt x="4946121" y="2728912"/>
                  <a:pt x="4945856" y="4093368"/>
                </a:cubicBezTo>
                <a:lnTo>
                  <a:pt x="0" y="4531518"/>
                </a:lnTo>
                <a:lnTo>
                  <a:pt x="0" y="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5019676" y="0"/>
            <a:ext cx="7179468" cy="4086000"/>
          </a:xfrm>
          <a:custGeom>
            <a:avLst/>
            <a:gdLst>
              <a:gd name="connsiteX0" fmla="*/ 0 w 7178674"/>
              <a:gd name="connsiteY0" fmla="*/ 0 h 4086000"/>
              <a:gd name="connsiteX1" fmla="*/ 7178674 w 7178674"/>
              <a:gd name="connsiteY1" fmla="*/ 0 h 4086000"/>
              <a:gd name="connsiteX2" fmla="*/ 7178674 w 7178674"/>
              <a:gd name="connsiteY2" fmla="*/ 4086000 h 4086000"/>
              <a:gd name="connsiteX3" fmla="*/ 0 w 7178674"/>
              <a:gd name="connsiteY3" fmla="*/ 4086000 h 4086000"/>
              <a:gd name="connsiteX4" fmla="*/ 0 w 7178674"/>
              <a:gd name="connsiteY4" fmla="*/ 0 h 4086000"/>
              <a:gd name="connsiteX0" fmla="*/ 0 w 7179468"/>
              <a:gd name="connsiteY0" fmla="*/ 0 h 4086000"/>
              <a:gd name="connsiteX1" fmla="*/ 7178674 w 7179468"/>
              <a:gd name="connsiteY1" fmla="*/ 0 h 4086000"/>
              <a:gd name="connsiteX2" fmla="*/ 7179468 w 7179468"/>
              <a:gd name="connsiteY2" fmla="*/ 3455194 h 4086000"/>
              <a:gd name="connsiteX3" fmla="*/ 7178674 w 7179468"/>
              <a:gd name="connsiteY3" fmla="*/ 4086000 h 4086000"/>
              <a:gd name="connsiteX4" fmla="*/ 0 w 7179468"/>
              <a:gd name="connsiteY4" fmla="*/ 4086000 h 4086000"/>
              <a:gd name="connsiteX5" fmla="*/ 0 w 7179468"/>
              <a:gd name="connsiteY5" fmla="*/ 0 h 4086000"/>
              <a:gd name="connsiteX0" fmla="*/ 0 w 7179468"/>
              <a:gd name="connsiteY0" fmla="*/ 0 h 4332411"/>
              <a:gd name="connsiteX1" fmla="*/ 7178674 w 7179468"/>
              <a:gd name="connsiteY1" fmla="*/ 0 h 4332411"/>
              <a:gd name="connsiteX2" fmla="*/ 7179468 w 7179468"/>
              <a:gd name="connsiteY2" fmla="*/ 3455194 h 4332411"/>
              <a:gd name="connsiteX3" fmla="*/ 0 w 7179468"/>
              <a:gd name="connsiteY3" fmla="*/ 4086000 h 4332411"/>
              <a:gd name="connsiteX4" fmla="*/ 0 w 7179468"/>
              <a:gd name="connsiteY4" fmla="*/ 0 h 4332411"/>
              <a:gd name="connsiteX0" fmla="*/ 0 w 7179468"/>
              <a:gd name="connsiteY0" fmla="*/ 0 h 4086000"/>
              <a:gd name="connsiteX1" fmla="*/ 7178674 w 7179468"/>
              <a:gd name="connsiteY1" fmla="*/ 0 h 4086000"/>
              <a:gd name="connsiteX2" fmla="*/ 7179468 w 7179468"/>
              <a:gd name="connsiteY2" fmla="*/ 3455194 h 4086000"/>
              <a:gd name="connsiteX3" fmla="*/ 0 w 7179468"/>
              <a:gd name="connsiteY3" fmla="*/ 4086000 h 4086000"/>
              <a:gd name="connsiteX4" fmla="*/ 0 w 7179468"/>
              <a:gd name="connsiteY4" fmla="*/ 0 h 40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9468" h="4086000">
                <a:moveTo>
                  <a:pt x="0" y="0"/>
                </a:moveTo>
                <a:lnTo>
                  <a:pt x="7178674" y="0"/>
                </a:lnTo>
                <a:cubicBezTo>
                  <a:pt x="7178939" y="1151731"/>
                  <a:pt x="7179203" y="2303463"/>
                  <a:pt x="7179468" y="3455194"/>
                </a:cubicBezTo>
                <a:lnTo>
                  <a:pt x="0" y="4086000"/>
                </a:lnTo>
                <a:lnTo>
                  <a:pt x="0" y="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6" name="Text Placeholder 4"/>
          <p:cNvSpPr>
            <a:spLocks noGrp="1"/>
          </p:cNvSpPr>
          <p:nvPr>
            <p:ph type="body" sz="quarter" idx="15" hasCustomPrompt="1"/>
          </p:nvPr>
        </p:nvSpPr>
        <p:spPr>
          <a:xfrm>
            <a:off x="630444" y="4746625"/>
            <a:ext cx="10936081" cy="16351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dirty="0" smtClean="0"/>
              <a:t>Insert text in </a:t>
            </a:r>
            <a:r>
              <a:rPr lang="en-GB" noProof="0" dirty="0" smtClean="0"/>
              <a:t>CorpoS (Body) 24 pt. (Mark-ups in Bold) </a:t>
            </a:r>
            <a:r>
              <a:rPr lang="en-GB" dirty="0" smtClean="0"/>
              <a:t>// for Body text: Home // Paragraph// Increase List Level</a:t>
            </a:r>
          </a:p>
          <a:p>
            <a:pPr lvl="1"/>
            <a:r>
              <a:rPr lang="en-GB" dirty="0" smtClean="0"/>
              <a:t>Second level (Body text)</a:t>
            </a:r>
          </a:p>
        </p:txBody>
      </p:sp>
    </p:spTree>
    <p:extLst>
      <p:ext uri="{BB962C8B-B14F-4D97-AF65-F5344CB8AC3E}">
        <p14:creationId xmlns:p14="http://schemas.microsoft.com/office/powerpoint/2010/main" val="36704152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pos="3116" userDrawn="1">
          <p15:clr>
            <a:srgbClr val="FBAE40"/>
          </p15:clr>
        </p15:guide>
        <p15:guide id="2" pos="3162" userDrawn="1">
          <p15:clr>
            <a:srgbClr val="FBAE40"/>
          </p15:clr>
        </p15:guide>
        <p15:guide id="3" orient="horz" pos="2990" userDrawn="1">
          <p15:clr>
            <a:srgbClr val="FBAE40"/>
          </p15:clr>
        </p15:guide>
        <p15:guide id="4" orient="horz" pos="4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 Brushing/ image 3 columns">
    <p:bg>
      <p:bgRef idx="1001">
        <a:schemeClr val="bg1"/>
      </p:bgRef>
    </p:bg>
    <p:spTree>
      <p:nvGrpSpPr>
        <p:cNvPr id="1" name=""/>
        <p:cNvGrpSpPr/>
        <p:nvPr/>
      </p:nvGrpSpPr>
      <p:grpSpPr>
        <a:xfrm>
          <a:off x="0" y="0"/>
          <a:ext cx="0" cy="0"/>
          <a:chOff x="0" y="0"/>
          <a:chExt cx="0" cy="0"/>
        </a:xfrm>
      </p:grpSpPr>
      <p:grpSp>
        <p:nvGrpSpPr>
          <p:cNvPr id="20" name="Regieanweisungen"/>
          <p:cNvGrpSpPr/>
          <p:nvPr userDrawn="1"/>
        </p:nvGrpSpPr>
        <p:grpSpPr>
          <a:xfrm>
            <a:off x="-2088000" y="-468000"/>
            <a:ext cx="13654799" cy="7794000"/>
            <a:chOff x="-2088000" y="-468000"/>
            <a:chExt cx="13654799" cy="7794000"/>
          </a:xfrm>
        </p:grpSpPr>
        <p:sp>
          <p:nvSpPr>
            <p:cNvPr id="21"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2"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3" name="Hinweise links"/>
            <p:cNvGrpSpPr/>
            <p:nvPr userDrawn="1"/>
          </p:nvGrpSpPr>
          <p:grpSpPr>
            <a:xfrm>
              <a:off x="-2088000" y="0"/>
              <a:ext cx="1980000" cy="3528000"/>
              <a:chOff x="-2088000" y="0"/>
              <a:chExt cx="1980000" cy="3528000"/>
            </a:xfrm>
          </p:grpSpPr>
          <p:sp>
            <p:nvSpPr>
              <p:cNvPr id="24"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6" name="Listenebenen"/>
              <p:cNvGrpSpPr/>
              <p:nvPr userDrawn="1"/>
            </p:nvGrpSpPr>
            <p:grpSpPr>
              <a:xfrm>
                <a:off x="-1692000" y="2232000"/>
                <a:ext cx="1548000" cy="792000"/>
                <a:chOff x="-1692000" y="2160000"/>
                <a:chExt cx="1548000" cy="792000"/>
              </a:xfrm>
            </p:grpSpPr>
            <p:sp>
              <p:nvSpPr>
                <p:cNvPr id="37"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8"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9"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40"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2" name="Buerstung U_L"/>
          <p:cNvPicPr>
            <a:picLocks noChangeAspect="1"/>
          </p:cNvPicPr>
          <p:nvPr userDrawn="1"/>
        </p:nvPicPr>
        <p:blipFill rotWithShape="1">
          <a:blip r:embed="rId4">
            <a:extLst>
              <a:ext uri="{28A0092B-C50C-407E-A947-70E740481C1C}">
                <a14:useLocalDpi xmlns:a14="http://schemas.microsoft.com/office/drawing/2010/main" val="0"/>
              </a:ext>
            </a:extLst>
          </a:blip>
          <a:srcRect b="5376"/>
          <a:stretch/>
        </p:blipFill>
        <p:spPr bwMode="white">
          <a:xfrm>
            <a:off x="0" y="0"/>
            <a:ext cx="12196800" cy="6489340"/>
          </a:xfrm>
          <a:prstGeom prst="rect">
            <a:avLst/>
          </a:prstGeom>
        </p:spPr>
      </p:pic>
      <p:sp>
        <p:nvSpPr>
          <p:cNvPr id="25"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4" name="Picture Placeholder 3"/>
          <p:cNvSpPr>
            <a:spLocks noGrp="1"/>
          </p:cNvSpPr>
          <p:nvPr>
            <p:ph type="pic" sz="quarter" idx="10" hasCustomPrompt="1"/>
          </p:nvPr>
        </p:nvSpPr>
        <p:spPr bwMode="gray">
          <a:xfrm>
            <a:off x="0" y="-1"/>
            <a:ext cx="4600575" cy="3374231"/>
          </a:xfrm>
          <a:custGeom>
            <a:avLst/>
            <a:gdLst>
              <a:gd name="connsiteX0" fmla="*/ 0 w 4600575"/>
              <a:gd name="connsiteY0" fmla="*/ 0 h 3374231"/>
              <a:gd name="connsiteX1" fmla="*/ 4600575 w 4600575"/>
              <a:gd name="connsiteY1" fmla="*/ 0 h 3374231"/>
              <a:gd name="connsiteX2" fmla="*/ 4600575 w 4600575"/>
              <a:gd name="connsiteY2" fmla="*/ 3374231 h 3374231"/>
              <a:gd name="connsiteX3" fmla="*/ 0 w 4600575"/>
              <a:gd name="connsiteY3" fmla="*/ 3374231 h 3374231"/>
              <a:gd name="connsiteX4" fmla="*/ 0 w 4600575"/>
              <a:gd name="connsiteY4" fmla="*/ 0 h 3374231"/>
              <a:gd name="connsiteX0" fmla="*/ 0 w 4600575"/>
              <a:gd name="connsiteY0" fmla="*/ 0 h 3374231"/>
              <a:gd name="connsiteX1" fmla="*/ 4600575 w 4600575"/>
              <a:gd name="connsiteY1" fmla="*/ 0 h 3374231"/>
              <a:gd name="connsiteX2" fmla="*/ 4598194 w 4600575"/>
              <a:gd name="connsiteY2" fmla="*/ 2967039 h 3374231"/>
              <a:gd name="connsiteX3" fmla="*/ 4600575 w 4600575"/>
              <a:gd name="connsiteY3" fmla="*/ 3374231 h 3374231"/>
              <a:gd name="connsiteX4" fmla="*/ 0 w 4600575"/>
              <a:gd name="connsiteY4" fmla="*/ 3374231 h 3374231"/>
              <a:gd name="connsiteX5" fmla="*/ 0 w 4600575"/>
              <a:gd name="connsiteY5" fmla="*/ 0 h 3374231"/>
              <a:gd name="connsiteX0" fmla="*/ 0 w 4600575"/>
              <a:gd name="connsiteY0" fmla="*/ 0 h 3613464"/>
              <a:gd name="connsiteX1" fmla="*/ 4600575 w 4600575"/>
              <a:gd name="connsiteY1" fmla="*/ 0 h 3613464"/>
              <a:gd name="connsiteX2" fmla="*/ 4598194 w 4600575"/>
              <a:gd name="connsiteY2" fmla="*/ 2967039 h 3613464"/>
              <a:gd name="connsiteX3" fmla="*/ 0 w 4600575"/>
              <a:gd name="connsiteY3" fmla="*/ 3374231 h 3613464"/>
              <a:gd name="connsiteX4" fmla="*/ 0 w 4600575"/>
              <a:gd name="connsiteY4" fmla="*/ 0 h 3613464"/>
              <a:gd name="connsiteX0" fmla="*/ 0 w 4600575"/>
              <a:gd name="connsiteY0" fmla="*/ 0 h 3374231"/>
              <a:gd name="connsiteX1" fmla="*/ 4600575 w 4600575"/>
              <a:gd name="connsiteY1" fmla="*/ 0 h 3374231"/>
              <a:gd name="connsiteX2" fmla="*/ 4598194 w 4600575"/>
              <a:gd name="connsiteY2" fmla="*/ 2967039 h 3374231"/>
              <a:gd name="connsiteX3" fmla="*/ 0 w 4600575"/>
              <a:gd name="connsiteY3" fmla="*/ 3374231 h 3374231"/>
              <a:gd name="connsiteX4" fmla="*/ 0 w 4600575"/>
              <a:gd name="connsiteY4" fmla="*/ 0 h 3374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0575" h="3374231">
                <a:moveTo>
                  <a:pt x="0" y="0"/>
                </a:moveTo>
                <a:lnTo>
                  <a:pt x="4600575" y="0"/>
                </a:lnTo>
                <a:cubicBezTo>
                  <a:pt x="4599781" y="989013"/>
                  <a:pt x="4598988" y="1978026"/>
                  <a:pt x="4598194" y="2967039"/>
                </a:cubicBezTo>
                <a:lnTo>
                  <a:pt x="0" y="3374231"/>
                </a:lnTo>
                <a:lnTo>
                  <a:pt x="0" y="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4672014" y="-1"/>
            <a:ext cx="3309936" cy="2962275"/>
          </a:xfrm>
          <a:custGeom>
            <a:avLst/>
            <a:gdLst>
              <a:gd name="connsiteX0" fmla="*/ 0 w 3309936"/>
              <a:gd name="connsiteY0" fmla="*/ 0 h 2962275"/>
              <a:gd name="connsiteX1" fmla="*/ 3309936 w 3309936"/>
              <a:gd name="connsiteY1" fmla="*/ 0 h 2962275"/>
              <a:gd name="connsiteX2" fmla="*/ 3309936 w 3309936"/>
              <a:gd name="connsiteY2" fmla="*/ 2962275 h 2962275"/>
              <a:gd name="connsiteX3" fmla="*/ 0 w 3309936"/>
              <a:gd name="connsiteY3" fmla="*/ 2962275 h 2962275"/>
              <a:gd name="connsiteX4" fmla="*/ 0 w 3309936"/>
              <a:gd name="connsiteY4" fmla="*/ 0 h 2962275"/>
              <a:gd name="connsiteX0" fmla="*/ 0 w 3309936"/>
              <a:gd name="connsiteY0" fmla="*/ 0 h 2962275"/>
              <a:gd name="connsiteX1" fmla="*/ 3309936 w 3309936"/>
              <a:gd name="connsiteY1" fmla="*/ 0 h 2962275"/>
              <a:gd name="connsiteX2" fmla="*/ 3307555 w 3309936"/>
              <a:gd name="connsiteY2" fmla="*/ 2669382 h 2962275"/>
              <a:gd name="connsiteX3" fmla="*/ 3309936 w 3309936"/>
              <a:gd name="connsiteY3" fmla="*/ 2962275 h 2962275"/>
              <a:gd name="connsiteX4" fmla="*/ 0 w 3309936"/>
              <a:gd name="connsiteY4" fmla="*/ 2962275 h 2962275"/>
              <a:gd name="connsiteX5" fmla="*/ 0 w 3309936"/>
              <a:gd name="connsiteY5" fmla="*/ 0 h 2962275"/>
              <a:gd name="connsiteX0" fmla="*/ 0 w 3309936"/>
              <a:gd name="connsiteY0" fmla="*/ 0 h 3195435"/>
              <a:gd name="connsiteX1" fmla="*/ 3309936 w 3309936"/>
              <a:gd name="connsiteY1" fmla="*/ 0 h 3195435"/>
              <a:gd name="connsiteX2" fmla="*/ 3307555 w 3309936"/>
              <a:gd name="connsiteY2" fmla="*/ 2669382 h 3195435"/>
              <a:gd name="connsiteX3" fmla="*/ 0 w 3309936"/>
              <a:gd name="connsiteY3" fmla="*/ 2962275 h 3195435"/>
              <a:gd name="connsiteX4" fmla="*/ 0 w 3309936"/>
              <a:gd name="connsiteY4" fmla="*/ 0 h 3195435"/>
              <a:gd name="connsiteX0" fmla="*/ 0 w 3309936"/>
              <a:gd name="connsiteY0" fmla="*/ 0 h 2962275"/>
              <a:gd name="connsiteX1" fmla="*/ 3309936 w 3309936"/>
              <a:gd name="connsiteY1" fmla="*/ 0 h 2962275"/>
              <a:gd name="connsiteX2" fmla="*/ 3307555 w 3309936"/>
              <a:gd name="connsiteY2" fmla="*/ 2669382 h 2962275"/>
              <a:gd name="connsiteX3" fmla="*/ 0 w 3309936"/>
              <a:gd name="connsiteY3" fmla="*/ 2962275 h 2962275"/>
              <a:gd name="connsiteX4" fmla="*/ 0 w 3309936"/>
              <a:gd name="connsiteY4" fmla="*/ 0 h 2962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936" h="2962275">
                <a:moveTo>
                  <a:pt x="0" y="0"/>
                </a:moveTo>
                <a:lnTo>
                  <a:pt x="3309936" y="0"/>
                </a:lnTo>
                <a:cubicBezTo>
                  <a:pt x="3309142" y="889794"/>
                  <a:pt x="3308349" y="1779588"/>
                  <a:pt x="3307555" y="2669382"/>
                </a:cubicBezTo>
                <a:lnTo>
                  <a:pt x="0" y="2962275"/>
                </a:lnTo>
                <a:lnTo>
                  <a:pt x="0" y="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5" name="Picture Placeholder 3"/>
          <p:cNvSpPr>
            <a:spLocks noGrp="1"/>
          </p:cNvSpPr>
          <p:nvPr>
            <p:ph type="pic" sz="quarter" idx="14" hasCustomPrompt="1"/>
          </p:nvPr>
        </p:nvSpPr>
        <p:spPr bwMode="gray">
          <a:xfrm>
            <a:off x="8058150" y="-1"/>
            <a:ext cx="4138650" cy="2664619"/>
          </a:xfrm>
          <a:custGeom>
            <a:avLst/>
            <a:gdLst>
              <a:gd name="connsiteX0" fmla="*/ 0 w 4138650"/>
              <a:gd name="connsiteY0" fmla="*/ 0 h 2664619"/>
              <a:gd name="connsiteX1" fmla="*/ 4138650 w 4138650"/>
              <a:gd name="connsiteY1" fmla="*/ 0 h 2664619"/>
              <a:gd name="connsiteX2" fmla="*/ 4138650 w 4138650"/>
              <a:gd name="connsiteY2" fmla="*/ 2664619 h 2664619"/>
              <a:gd name="connsiteX3" fmla="*/ 0 w 4138650"/>
              <a:gd name="connsiteY3" fmla="*/ 2664619 h 2664619"/>
              <a:gd name="connsiteX4" fmla="*/ 0 w 4138650"/>
              <a:gd name="connsiteY4" fmla="*/ 0 h 2664619"/>
              <a:gd name="connsiteX0" fmla="*/ 0 w 4138650"/>
              <a:gd name="connsiteY0" fmla="*/ 0 h 2664619"/>
              <a:gd name="connsiteX1" fmla="*/ 4138650 w 4138650"/>
              <a:gd name="connsiteY1" fmla="*/ 0 h 2664619"/>
              <a:gd name="connsiteX2" fmla="*/ 4138613 w 4138650"/>
              <a:gd name="connsiteY2" fmla="*/ 2300289 h 2664619"/>
              <a:gd name="connsiteX3" fmla="*/ 4138650 w 4138650"/>
              <a:gd name="connsiteY3" fmla="*/ 2664619 h 2664619"/>
              <a:gd name="connsiteX4" fmla="*/ 0 w 4138650"/>
              <a:gd name="connsiteY4" fmla="*/ 2664619 h 2664619"/>
              <a:gd name="connsiteX5" fmla="*/ 0 w 4138650"/>
              <a:gd name="connsiteY5" fmla="*/ 0 h 2664619"/>
              <a:gd name="connsiteX0" fmla="*/ 0 w 4138650"/>
              <a:gd name="connsiteY0" fmla="*/ 0 h 2839529"/>
              <a:gd name="connsiteX1" fmla="*/ 4138650 w 4138650"/>
              <a:gd name="connsiteY1" fmla="*/ 0 h 2839529"/>
              <a:gd name="connsiteX2" fmla="*/ 4138613 w 4138650"/>
              <a:gd name="connsiteY2" fmla="*/ 2300289 h 2839529"/>
              <a:gd name="connsiteX3" fmla="*/ 0 w 4138650"/>
              <a:gd name="connsiteY3" fmla="*/ 2664619 h 2839529"/>
              <a:gd name="connsiteX4" fmla="*/ 0 w 4138650"/>
              <a:gd name="connsiteY4" fmla="*/ 0 h 2839529"/>
              <a:gd name="connsiteX0" fmla="*/ 0 w 4138650"/>
              <a:gd name="connsiteY0" fmla="*/ 0 h 2664619"/>
              <a:gd name="connsiteX1" fmla="*/ 4138650 w 4138650"/>
              <a:gd name="connsiteY1" fmla="*/ 0 h 2664619"/>
              <a:gd name="connsiteX2" fmla="*/ 4138613 w 4138650"/>
              <a:gd name="connsiteY2" fmla="*/ 2300289 h 2664619"/>
              <a:gd name="connsiteX3" fmla="*/ 0 w 4138650"/>
              <a:gd name="connsiteY3" fmla="*/ 2664619 h 2664619"/>
              <a:gd name="connsiteX4" fmla="*/ 0 w 4138650"/>
              <a:gd name="connsiteY4" fmla="*/ 0 h 2664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8650" h="2664619">
                <a:moveTo>
                  <a:pt x="0" y="0"/>
                </a:moveTo>
                <a:lnTo>
                  <a:pt x="4138650" y="0"/>
                </a:lnTo>
                <a:cubicBezTo>
                  <a:pt x="4138638" y="766763"/>
                  <a:pt x="4138625" y="1533526"/>
                  <a:pt x="4138613" y="2300289"/>
                </a:cubicBezTo>
                <a:lnTo>
                  <a:pt x="0" y="2664619"/>
                </a:lnTo>
                <a:lnTo>
                  <a:pt x="0" y="0"/>
                </a:lnTo>
                <a:close/>
              </a:path>
            </a:pathLst>
          </a:cu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5" name="Text Placeholder 4"/>
          <p:cNvSpPr>
            <a:spLocks noGrp="1"/>
          </p:cNvSpPr>
          <p:nvPr>
            <p:ph type="body" sz="quarter" idx="15" hasCustomPrompt="1"/>
          </p:nvPr>
        </p:nvSpPr>
        <p:spPr>
          <a:xfrm>
            <a:off x="628650" y="3527425"/>
            <a:ext cx="10937875" cy="2854325"/>
          </a:xfrm>
        </p:spPr>
        <p:txBody>
          <a:bodyPr/>
          <a:lstStyle>
            <a:lvl1pPr>
              <a:defRPr>
                <a:solidFill>
                  <a:schemeClr val="bg1"/>
                </a:solidFill>
              </a:defRPr>
            </a:lvl1pPr>
            <a:lvl2pPr>
              <a:defRPr baseline="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dirty="0" smtClean="0"/>
              <a:t>Insert text in </a:t>
            </a:r>
            <a:r>
              <a:rPr lang="en-GB" noProof="0" dirty="0" smtClean="0"/>
              <a:t>CorpoS (Body) 24 pt. (Mark-ups in Bold) </a:t>
            </a:r>
            <a:r>
              <a:rPr lang="en-GB" dirty="0" smtClean="0"/>
              <a:t>// for Body text: Home // Paragraph// Increase List Level</a:t>
            </a:r>
          </a:p>
          <a:p>
            <a:pPr lvl="1"/>
            <a:r>
              <a:rPr lang="en-GB" dirty="0" smtClean="0"/>
              <a:t>Second level (Body text)</a:t>
            </a:r>
          </a:p>
          <a:p>
            <a:pPr lvl="2"/>
            <a:r>
              <a:rPr lang="en-GB" dirty="0" smtClean="0"/>
              <a:t>Third level</a:t>
            </a:r>
          </a:p>
          <a:p>
            <a:pPr lvl="3"/>
            <a:r>
              <a:rPr lang="en-GB" dirty="0" smtClean="0"/>
              <a:t>Fourth level</a:t>
            </a:r>
          </a:p>
          <a:p>
            <a:pPr lvl="4"/>
            <a:r>
              <a:rPr lang="en-GB" dirty="0" smtClean="0"/>
              <a:t>Fifth level</a:t>
            </a:r>
          </a:p>
          <a:p>
            <a:pPr lvl="5"/>
            <a:r>
              <a:rPr lang="en-GB" dirty="0" smtClean="0"/>
              <a:t>Sixth level</a:t>
            </a:r>
          </a:p>
        </p:txBody>
      </p:sp>
    </p:spTree>
    <p:extLst>
      <p:ext uri="{BB962C8B-B14F-4D97-AF65-F5344CB8AC3E}">
        <p14:creationId xmlns:p14="http://schemas.microsoft.com/office/powerpoint/2010/main" val="23758554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2" pos="5028" userDrawn="1">
          <p15:clr>
            <a:srgbClr val="FBAE40"/>
          </p15:clr>
        </p15:guide>
        <p15:guide id="3" pos="5076" userDrawn="1">
          <p15:clr>
            <a:srgbClr val="FBAE40"/>
          </p15:clr>
        </p15:guide>
        <p15:guide id="4" pos="2943" userDrawn="1">
          <p15:clr>
            <a:srgbClr val="FBAE40"/>
          </p15:clr>
        </p15:guide>
        <p15:guide id="5" pos="2898" userDrawn="1">
          <p15:clr>
            <a:srgbClr val="FBAE40"/>
          </p15:clr>
        </p15:guide>
        <p15:guide id="6" orient="horz" pos="2222" userDrawn="1">
          <p15:clr>
            <a:srgbClr val="FBAE40"/>
          </p15:clr>
        </p15:guide>
        <p15:guide id="7" orient="horz" pos="402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image">
    <p:bg>
      <p:bgRef idx="1001">
        <a:schemeClr val="bg1"/>
      </p:bgRef>
    </p:bg>
    <p:spTree>
      <p:nvGrpSpPr>
        <p:cNvPr id="1" name=""/>
        <p:cNvGrpSpPr/>
        <p:nvPr/>
      </p:nvGrpSpPr>
      <p:grpSpPr>
        <a:xfrm>
          <a:off x="0" y="0"/>
          <a:ext cx="0" cy="0"/>
          <a:chOff x="0" y="0"/>
          <a:chExt cx="0" cy="0"/>
        </a:xfrm>
      </p:grpSpPr>
      <p:grpSp>
        <p:nvGrpSpPr>
          <p:cNvPr id="16" name="Regieanweisungen"/>
          <p:cNvGrpSpPr/>
          <p:nvPr userDrawn="1"/>
        </p:nvGrpSpPr>
        <p:grpSpPr>
          <a:xfrm>
            <a:off x="-2088000" y="-468000"/>
            <a:ext cx="13654799" cy="7794000"/>
            <a:chOff x="-2088000" y="-468000"/>
            <a:chExt cx="13654799" cy="7794000"/>
          </a:xfrm>
        </p:grpSpPr>
        <p:sp>
          <p:nvSpPr>
            <p:cNvPr id="17"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8"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19" name="Hinweise links"/>
            <p:cNvGrpSpPr/>
            <p:nvPr userDrawn="1"/>
          </p:nvGrpSpPr>
          <p:grpSpPr>
            <a:xfrm>
              <a:off x="-2088000" y="0"/>
              <a:ext cx="1980000" cy="3528000"/>
              <a:chOff x="-2088000" y="0"/>
              <a:chExt cx="1980000" cy="3528000"/>
            </a:xfrm>
          </p:grpSpPr>
          <p:sp>
            <p:nvSpPr>
              <p:cNvPr id="31"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2" name="Listenebenen"/>
              <p:cNvGrpSpPr/>
              <p:nvPr userDrawn="1"/>
            </p:nvGrpSpPr>
            <p:grpSpPr>
              <a:xfrm>
                <a:off x="-1692000" y="2232000"/>
                <a:ext cx="1548000" cy="792000"/>
                <a:chOff x="-1692000" y="2160000"/>
                <a:chExt cx="1548000" cy="792000"/>
              </a:xfrm>
            </p:grpSpPr>
            <p:sp>
              <p:nvSpPr>
                <p:cNvPr id="33"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4"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5"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6"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sp>
        <p:nvSpPr>
          <p:cNvPr id="20"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0" y="0"/>
            <a:ext cx="12196800" cy="6488113"/>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33532381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40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 Title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Regieanweisungen"/>
          <p:cNvGrpSpPr/>
          <p:nvPr userDrawn="1"/>
        </p:nvGrpSpPr>
        <p:grpSpPr>
          <a:xfrm>
            <a:off x="-2088000" y="-468000"/>
            <a:ext cx="13654799" cy="7794000"/>
            <a:chOff x="-2088000" y="-468000"/>
            <a:chExt cx="13654799" cy="7794000"/>
          </a:xfrm>
        </p:grpSpPr>
        <p:sp>
          <p:nvSpPr>
            <p:cNvPr id="15"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6"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7" name="Hinweise links"/>
            <p:cNvGrpSpPr/>
            <p:nvPr userDrawn="1"/>
          </p:nvGrpSpPr>
          <p:grpSpPr>
            <a:xfrm>
              <a:off x="-2088000" y="0"/>
              <a:ext cx="1980000" cy="3528000"/>
              <a:chOff x="-2088000" y="0"/>
              <a:chExt cx="1980000" cy="3528000"/>
            </a:xfrm>
          </p:grpSpPr>
          <p:sp>
            <p:nvSpPr>
              <p:cNvPr id="29"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0" name="Listenebenen"/>
              <p:cNvGrpSpPr/>
              <p:nvPr userDrawn="1"/>
            </p:nvGrpSpPr>
            <p:grpSpPr>
              <a:xfrm>
                <a:off x="-1692000" y="2232000"/>
                <a:ext cx="1548000" cy="792000"/>
                <a:chOff x="-1692000" y="2160000"/>
                <a:chExt cx="1548000" cy="792000"/>
              </a:xfrm>
            </p:grpSpPr>
            <p:sp>
              <p:nvSpPr>
                <p:cNvPr id="31"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2"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3" name="Listenebene erhöhen"/>
                <p:cNvPicPr>
                  <a:picLocks noChangeAspect="1"/>
                </p:cNvPicPr>
                <p:nvPr userDrawn="1"/>
              </p:nvPicPr>
              <p:blipFill>
                <a:blip r:embed="rId3"/>
                <a:stretch>
                  <a:fillRect/>
                </a:stretch>
              </p:blipFill>
              <p:spPr>
                <a:xfrm>
                  <a:off x="-900000" y="2160000"/>
                  <a:ext cx="756000" cy="324000"/>
                </a:xfrm>
                <a:prstGeom prst="rect">
                  <a:avLst/>
                </a:prstGeom>
              </p:spPr>
            </p:pic>
            <p:pic>
              <p:nvPicPr>
                <p:cNvPr id="34" name="Listenebene verringern"/>
                <p:cNvPicPr>
                  <a:picLocks noChangeAspect="1"/>
                </p:cNvPicPr>
                <p:nvPr userDrawn="1"/>
              </p:nvPicPr>
              <p:blipFill>
                <a:blip r:embed="rId4"/>
                <a:stretch>
                  <a:fillRect/>
                </a:stretch>
              </p:blipFill>
              <p:spPr>
                <a:xfrm>
                  <a:off x="-900000" y="2628000"/>
                  <a:ext cx="756000" cy="322369"/>
                </a:xfrm>
                <a:prstGeom prst="rect">
                  <a:avLst/>
                </a:prstGeom>
              </p:spPr>
            </p:pic>
          </p:grpSp>
        </p:grpSp>
      </p:grpSp>
      <p:sp>
        <p:nvSpPr>
          <p:cNvPr id="2" name="Titel 1"/>
          <p:cNvSpPr>
            <a:spLocks noGrp="1"/>
          </p:cNvSpPr>
          <p:nvPr>
            <p:ph type="ctrTitle" hasCustomPrompt="1"/>
          </p:nvPr>
        </p:nvSpPr>
        <p:spPr>
          <a:xfrm>
            <a:off x="628650" y="5122466"/>
            <a:ext cx="10937875" cy="1025922"/>
          </a:xfrm>
        </p:spPr>
        <p:txBody>
          <a:bodyPr wrap="square" anchor="b" anchorCtr="0">
            <a:spAutoFit/>
          </a:bodyPr>
          <a:lstStyle>
            <a:lvl1pPr>
              <a:defRPr/>
            </a:lvl1pPr>
          </a:lstStyle>
          <a:p>
            <a:r>
              <a:rPr lang="en-GB" dirty="0" smtClean="0"/>
              <a:t>Referent’s name: </a:t>
            </a:r>
            <a:r>
              <a:rPr lang="en-GB" noProof="0" dirty="0" smtClean="0"/>
              <a:t>CorpoS </a:t>
            </a:r>
            <a:r>
              <a:rPr lang="en-GB" dirty="0" smtClean="0"/>
              <a:t>(Body) 35 pt. Presentation title</a:t>
            </a:r>
            <a:br>
              <a:rPr lang="en-GB" dirty="0" smtClean="0"/>
            </a:br>
            <a:r>
              <a:rPr lang="en-GB" dirty="0" smtClean="0"/>
              <a:t>in two or more lines of text, dd. </a:t>
            </a:r>
            <a:r>
              <a:rPr lang="en-GB" dirty="0" err="1" smtClean="0"/>
              <a:t>mmmm</a:t>
            </a:r>
            <a:r>
              <a:rPr lang="en-GB" dirty="0" smtClean="0"/>
              <a:t> </a:t>
            </a:r>
            <a:r>
              <a:rPr lang="en-GB" dirty="0" err="1" smtClean="0"/>
              <a:t>yyyy</a:t>
            </a:r>
            <a:endParaRPr lang="en-GB" dirty="0"/>
          </a:p>
        </p:txBody>
      </p:sp>
      <p:pic>
        <p:nvPicPr>
          <p:cNvPr id="28" name="Wortmarke DAIMLER" descr="Daimler_RGB_100mm.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30000" y="791036"/>
            <a:ext cx="3420000" cy="462835"/>
          </a:xfrm>
          <a:prstGeom prst="rect">
            <a:avLst/>
          </a:prstGeom>
        </p:spPr>
      </p:pic>
    </p:spTree>
    <p:extLst>
      <p:ext uri="{BB962C8B-B14F-4D97-AF65-F5344CB8AC3E}">
        <p14:creationId xmlns:p14="http://schemas.microsoft.com/office/powerpoint/2010/main" val="6193162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387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image/ 2 columns">
    <p:bg>
      <p:bgRef idx="1001">
        <a:schemeClr val="bg1"/>
      </p:bgRef>
    </p:bg>
    <p:spTree>
      <p:nvGrpSpPr>
        <p:cNvPr id="1" name=""/>
        <p:cNvGrpSpPr/>
        <p:nvPr/>
      </p:nvGrpSpPr>
      <p:grpSpPr>
        <a:xfrm>
          <a:off x="0" y="0"/>
          <a:ext cx="0" cy="0"/>
          <a:chOff x="0" y="0"/>
          <a:chExt cx="0" cy="0"/>
        </a:xfrm>
      </p:grpSpPr>
      <p:grpSp>
        <p:nvGrpSpPr>
          <p:cNvPr id="16" name="Regieanweisungen"/>
          <p:cNvGrpSpPr/>
          <p:nvPr userDrawn="1"/>
        </p:nvGrpSpPr>
        <p:grpSpPr>
          <a:xfrm>
            <a:off x="-2088000" y="-468000"/>
            <a:ext cx="13654799" cy="7794000"/>
            <a:chOff x="-2088000" y="-468000"/>
            <a:chExt cx="13654799" cy="7794000"/>
          </a:xfrm>
        </p:grpSpPr>
        <p:sp>
          <p:nvSpPr>
            <p:cNvPr id="17"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8"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19" name="Hinweise links"/>
            <p:cNvGrpSpPr/>
            <p:nvPr userDrawn="1"/>
          </p:nvGrpSpPr>
          <p:grpSpPr>
            <a:xfrm>
              <a:off x="-2088000" y="0"/>
              <a:ext cx="1980000" cy="3528000"/>
              <a:chOff x="-2088000" y="0"/>
              <a:chExt cx="1980000" cy="3528000"/>
            </a:xfrm>
          </p:grpSpPr>
          <p:sp>
            <p:nvSpPr>
              <p:cNvPr id="31"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2" name="Listenebenen"/>
              <p:cNvGrpSpPr/>
              <p:nvPr userDrawn="1"/>
            </p:nvGrpSpPr>
            <p:grpSpPr>
              <a:xfrm>
                <a:off x="-1692000" y="2232000"/>
                <a:ext cx="1548000" cy="792000"/>
                <a:chOff x="-1692000" y="2160000"/>
                <a:chExt cx="1548000" cy="792000"/>
              </a:xfrm>
            </p:grpSpPr>
            <p:sp>
              <p:nvSpPr>
                <p:cNvPr id="33"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4"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5"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6"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sp>
        <p:nvSpPr>
          <p:cNvPr id="20"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0" y="0"/>
            <a:ext cx="6063061" cy="6488113"/>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2" name="Picture Placeholder 3"/>
          <p:cNvSpPr>
            <a:spLocks noGrp="1"/>
          </p:cNvSpPr>
          <p:nvPr>
            <p:ph type="pic" sz="quarter" idx="14" hasCustomPrompt="1"/>
          </p:nvPr>
        </p:nvSpPr>
        <p:spPr bwMode="gray">
          <a:xfrm>
            <a:off x="6135289" y="0"/>
            <a:ext cx="6063061" cy="6488113"/>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11832927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408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image/ 4 image">
    <p:bg>
      <p:bgRef idx="1001">
        <a:schemeClr val="bg1"/>
      </p:bgRef>
    </p:bg>
    <p:spTree>
      <p:nvGrpSpPr>
        <p:cNvPr id="1" name=""/>
        <p:cNvGrpSpPr/>
        <p:nvPr/>
      </p:nvGrpSpPr>
      <p:grpSpPr>
        <a:xfrm>
          <a:off x="0" y="0"/>
          <a:ext cx="0" cy="0"/>
          <a:chOff x="0" y="0"/>
          <a:chExt cx="0" cy="0"/>
        </a:xfrm>
      </p:grpSpPr>
      <p:grpSp>
        <p:nvGrpSpPr>
          <p:cNvPr id="16" name="Regieanweisungen"/>
          <p:cNvGrpSpPr/>
          <p:nvPr userDrawn="1"/>
        </p:nvGrpSpPr>
        <p:grpSpPr>
          <a:xfrm>
            <a:off x="-2088000" y="-468000"/>
            <a:ext cx="13654799" cy="7794000"/>
            <a:chOff x="-2088000" y="-468000"/>
            <a:chExt cx="13654799" cy="7794000"/>
          </a:xfrm>
        </p:grpSpPr>
        <p:sp>
          <p:nvSpPr>
            <p:cNvPr id="17"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8"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19" name="Hinweise links"/>
            <p:cNvGrpSpPr/>
            <p:nvPr userDrawn="1"/>
          </p:nvGrpSpPr>
          <p:grpSpPr>
            <a:xfrm>
              <a:off x="-2088000" y="0"/>
              <a:ext cx="1980000" cy="3528000"/>
              <a:chOff x="-2088000" y="0"/>
              <a:chExt cx="1980000" cy="3528000"/>
            </a:xfrm>
          </p:grpSpPr>
          <p:sp>
            <p:nvSpPr>
              <p:cNvPr id="31"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2" name="Listenebenen"/>
              <p:cNvGrpSpPr/>
              <p:nvPr userDrawn="1"/>
            </p:nvGrpSpPr>
            <p:grpSpPr>
              <a:xfrm>
                <a:off x="-1692000" y="2232000"/>
                <a:ext cx="1548000" cy="792000"/>
                <a:chOff x="-1692000" y="2160000"/>
                <a:chExt cx="1548000" cy="792000"/>
              </a:xfrm>
            </p:grpSpPr>
            <p:sp>
              <p:nvSpPr>
                <p:cNvPr id="33"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4"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5"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6"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sp>
        <p:nvSpPr>
          <p:cNvPr id="20"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0" y="3280056"/>
            <a:ext cx="6063061"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2" name="Picture Placeholder 3"/>
          <p:cNvSpPr>
            <a:spLocks noGrp="1"/>
          </p:cNvSpPr>
          <p:nvPr>
            <p:ph type="pic" sz="quarter" idx="14" hasCustomPrompt="1"/>
          </p:nvPr>
        </p:nvSpPr>
        <p:spPr bwMode="gray">
          <a:xfrm>
            <a:off x="6135289" y="3280056"/>
            <a:ext cx="6063061"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1" name="Picture Placeholder 3"/>
          <p:cNvSpPr>
            <a:spLocks noGrp="1"/>
          </p:cNvSpPr>
          <p:nvPr>
            <p:ph type="pic" sz="quarter" idx="15" hasCustomPrompt="1"/>
          </p:nvPr>
        </p:nvSpPr>
        <p:spPr bwMode="gray">
          <a:xfrm>
            <a:off x="0" y="0"/>
            <a:ext cx="6063061"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3" name="Picture Placeholder 3"/>
          <p:cNvSpPr>
            <a:spLocks noGrp="1"/>
          </p:cNvSpPr>
          <p:nvPr>
            <p:ph type="pic" sz="quarter" idx="16" hasCustomPrompt="1"/>
          </p:nvPr>
        </p:nvSpPr>
        <p:spPr bwMode="gray">
          <a:xfrm>
            <a:off x="6135289" y="0"/>
            <a:ext cx="6063061"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16772740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408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ull image/ 3 columns">
    <p:bg>
      <p:bgRef idx="1001">
        <a:schemeClr val="bg1"/>
      </p:bgRef>
    </p:bg>
    <p:spTree>
      <p:nvGrpSpPr>
        <p:cNvPr id="1" name=""/>
        <p:cNvGrpSpPr/>
        <p:nvPr/>
      </p:nvGrpSpPr>
      <p:grpSpPr>
        <a:xfrm>
          <a:off x="0" y="0"/>
          <a:ext cx="0" cy="0"/>
          <a:chOff x="0" y="0"/>
          <a:chExt cx="0" cy="0"/>
        </a:xfrm>
      </p:grpSpPr>
      <p:grpSp>
        <p:nvGrpSpPr>
          <p:cNvPr id="18" name="Regieanweisungen"/>
          <p:cNvGrpSpPr/>
          <p:nvPr userDrawn="1"/>
        </p:nvGrpSpPr>
        <p:grpSpPr>
          <a:xfrm>
            <a:off x="-2088000" y="-468000"/>
            <a:ext cx="13654799" cy="7794000"/>
            <a:chOff x="-2088000" y="-468000"/>
            <a:chExt cx="13654799" cy="7794000"/>
          </a:xfrm>
        </p:grpSpPr>
        <p:sp>
          <p:nvSpPr>
            <p:cNvPr id="19"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0"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1" name="Hinweise links"/>
            <p:cNvGrpSpPr/>
            <p:nvPr userDrawn="1"/>
          </p:nvGrpSpPr>
          <p:grpSpPr>
            <a:xfrm>
              <a:off x="-2088000" y="0"/>
              <a:ext cx="1980000" cy="3528000"/>
              <a:chOff x="-2088000" y="0"/>
              <a:chExt cx="1980000" cy="3528000"/>
            </a:xfrm>
          </p:grpSpPr>
          <p:sp>
            <p:nvSpPr>
              <p:cNvPr id="22"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23" name="Listenebenen"/>
              <p:cNvGrpSpPr/>
              <p:nvPr userDrawn="1"/>
            </p:nvGrpSpPr>
            <p:grpSpPr>
              <a:xfrm>
                <a:off x="-1692000" y="2232000"/>
                <a:ext cx="1548000" cy="792000"/>
                <a:chOff x="-1692000" y="2160000"/>
                <a:chExt cx="1548000" cy="792000"/>
              </a:xfrm>
            </p:grpSpPr>
            <p:sp>
              <p:nvSpPr>
                <p:cNvPr id="35"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6"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7"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8"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sp>
        <p:nvSpPr>
          <p:cNvPr id="24"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1" y="0"/>
            <a:ext cx="3843338" cy="6488113"/>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6" name="Picture Placeholder 3"/>
          <p:cNvSpPr>
            <a:spLocks noGrp="1"/>
          </p:cNvSpPr>
          <p:nvPr>
            <p:ph type="pic" sz="quarter" idx="14" hasCustomPrompt="1"/>
          </p:nvPr>
        </p:nvSpPr>
        <p:spPr bwMode="gray">
          <a:xfrm>
            <a:off x="3915570" y="0"/>
            <a:ext cx="4202112" cy="6488113"/>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7" name="Picture Placeholder 3"/>
          <p:cNvSpPr>
            <a:spLocks noGrp="1"/>
          </p:cNvSpPr>
          <p:nvPr>
            <p:ph type="pic" sz="quarter" idx="15" hasCustomPrompt="1"/>
          </p:nvPr>
        </p:nvSpPr>
        <p:spPr bwMode="gray">
          <a:xfrm>
            <a:off x="8189912" y="0"/>
            <a:ext cx="4008437" cy="6488113"/>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36303646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4088" userDrawn="1">
          <p15:clr>
            <a:srgbClr val="FBAE40"/>
          </p15:clr>
        </p15:guide>
        <p15:guide id="2" pos="2421" userDrawn="1">
          <p15:clr>
            <a:srgbClr val="FBAE40"/>
          </p15:clr>
        </p15:guide>
        <p15:guide id="3" pos="5159" userDrawn="1">
          <p15:clr>
            <a:srgbClr val="FBAE40"/>
          </p15:clr>
        </p15:guide>
        <p15:guide id="4" pos="2465" userDrawn="1">
          <p15:clr>
            <a:srgbClr val="FBAE40"/>
          </p15:clr>
        </p15:guide>
        <p15:guide id="5" pos="511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image/ 6 image">
    <p:bg>
      <p:bgRef idx="1001">
        <a:schemeClr val="bg1"/>
      </p:bgRef>
    </p:bg>
    <p:spTree>
      <p:nvGrpSpPr>
        <p:cNvPr id="1" name=""/>
        <p:cNvGrpSpPr/>
        <p:nvPr/>
      </p:nvGrpSpPr>
      <p:grpSpPr>
        <a:xfrm>
          <a:off x="0" y="0"/>
          <a:ext cx="0" cy="0"/>
          <a:chOff x="0" y="0"/>
          <a:chExt cx="0" cy="0"/>
        </a:xfrm>
      </p:grpSpPr>
      <p:grpSp>
        <p:nvGrpSpPr>
          <p:cNvPr id="18" name="Regieanweisungen"/>
          <p:cNvGrpSpPr/>
          <p:nvPr userDrawn="1"/>
        </p:nvGrpSpPr>
        <p:grpSpPr>
          <a:xfrm>
            <a:off x="-2088000" y="-468000"/>
            <a:ext cx="13654799" cy="7794000"/>
            <a:chOff x="-2088000" y="-468000"/>
            <a:chExt cx="13654799" cy="7794000"/>
          </a:xfrm>
        </p:grpSpPr>
        <p:sp>
          <p:nvSpPr>
            <p:cNvPr id="19"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0"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1" name="Hinweise links"/>
            <p:cNvGrpSpPr/>
            <p:nvPr userDrawn="1"/>
          </p:nvGrpSpPr>
          <p:grpSpPr>
            <a:xfrm>
              <a:off x="-2088000" y="0"/>
              <a:ext cx="1980000" cy="3528000"/>
              <a:chOff x="-2088000" y="0"/>
              <a:chExt cx="1980000" cy="3528000"/>
            </a:xfrm>
          </p:grpSpPr>
          <p:sp>
            <p:nvSpPr>
              <p:cNvPr id="22"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23" name="Listenebenen"/>
              <p:cNvGrpSpPr/>
              <p:nvPr userDrawn="1"/>
            </p:nvGrpSpPr>
            <p:grpSpPr>
              <a:xfrm>
                <a:off x="-1692000" y="2232000"/>
                <a:ext cx="1548000" cy="792000"/>
                <a:chOff x="-1692000" y="2160000"/>
                <a:chExt cx="1548000" cy="792000"/>
              </a:xfrm>
            </p:grpSpPr>
            <p:sp>
              <p:nvSpPr>
                <p:cNvPr id="35"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6"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7"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8"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sp>
        <p:nvSpPr>
          <p:cNvPr id="24"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bwMode="gray">
          <a:xfrm>
            <a:off x="1" y="3280056"/>
            <a:ext cx="3843338"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6" name="Picture Placeholder 3"/>
          <p:cNvSpPr>
            <a:spLocks noGrp="1"/>
          </p:cNvSpPr>
          <p:nvPr>
            <p:ph type="pic" sz="quarter" idx="14" hasCustomPrompt="1"/>
          </p:nvPr>
        </p:nvSpPr>
        <p:spPr bwMode="gray">
          <a:xfrm>
            <a:off x="3915570" y="3280056"/>
            <a:ext cx="4202112"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7" name="Picture Placeholder 3"/>
          <p:cNvSpPr>
            <a:spLocks noGrp="1"/>
          </p:cNvSpPr>
          <p:nvPr>
            <p:ph type="pic" sz="quarter" idx="15" hasCustomPrompt="1"/>
          </p:nvPr>
        </p:nvSpPr>
        <p:spPr bwMode="gray">
          <a:xfrm>
            <a:off x="8189912" y="3280056"/>
            <a:ext cx="4008437"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5" name="Picture Placeholder 3"/>
          <p:cNvSpPr>
            <a:spLocks noGrp="1"/>
          </p:cNvSpPr>
          <p:nvPr>
            <p:ph type="pic" sz="quarter" idx="16" hasCustomPrompt="1"/>
          </p:nvPr>
        </p:nvSpPr>
        <p:spPr bwMode="gray">
          <a:xfrm>
            <a:off x="0" y="0"/>
            <a:ext cx="3843338"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9" name="Picture Placeholder 3"/>
          <p:cNvSpPr>
            <a:spLocks noGrp="1"/>
          </p:cNvSpPr>
          <p:nvPr>
            <p:ph type="pic" sz="quarter" idx="17" hasCustomPrompt="1"/>
          </p:nvPr>
        </p:nvSpPr>
        <p:spPr bwMode="gray">
          <a:xfrm>
            <a:off x="8189913" y="0"/>
            <a:ext cx="4008437"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30" name="Picture Placeholder 3"/>
          <p:cNvSpPr>
            <a:spLocks noGrp="1"/>
          </p:cNvSpPr>
          <p:nvPr>
            <p:ph type="pic" sz="quarter" idx="18" hasCustomPrompt="1"/>
          </p:nvPr>
        </p:nvSpPr>
        <p:spPr bwMode="gray">
          <a:xfrm>
            <a:off x="3915570" y="0"/>
            <a:ext cx="4202112" cy="3208057"/>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37045721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4088" userDrawn="1">
          <p15:clr>
            <a:srgbClr val="FBAE40"/>
          </p15:clr>
        </p15:guide>
        <p15:guide id="2" pos="2421" userDrawn="1">
          <p15:clr>
            <a:srgbClr val="FBAE40"/>
          </p15:clr>
        </p15:guide>
        <p15:guide id="3" pos="5159" userDrawn="1">
          <p15:clr>
            <a:srgbClr val="FBAE40"/>
          </p15:clr>
        </p15:guide>
        <p15:guide id="4" pos="2465" userDrawn="1">
          <p15:clr>
            <a:srgbClr val="FBAE40"/>
          </p15:clr>
        </p15:guide>
        <p15:guide id="5" pos="511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999" y="286048"/>
            <a:ext cx="10936799" cy="684000"/>
          </a:xfrm>
        </p:spPr>
        <p:txBody>
          <a:bodyPr/>
          <a:lstStyle/>
          <a:p>
            <a:r>
              <a:rPr lang="en-GB" noProof="0" dirty="0" smtClean="0"/>
              <a:t>Headline in CorpoS (Body) 35 pt.</a:t>
            </a:r>
            <a:endParaRPr lang="en-GB" dirty="0"/>
          </a:p>
        </p:txBody>
      </p:sp>
      <p:sp>
        <p:nvSpPr>
          <p:cNvPr id="3" name="Footer Placeholder 2"/>
          <p:cNvSpPr>
            <a:spLocks noGrp="1"/>
          </p:cNvSpPr>
          <p:nvPr>
            <p:ph type="ftr" sz="quarter" idx="10"/>
          </p:nvPr>
        </p:nvSpPr>
        <p:spPr>
          <a:xfrm>
            <a:off x="2879999" y="6566400"/>
            <a:ext cx="8125200" cy="216000"/>
          </a:xfrm>
          <a:prstGeom prst="rect">
            <a:avLst/>
          </a:prstGeom>
        </p:spPr>
        <p:txBody>
          <a:bodyPr/>
          <a:lstStyle/>
          <a:p>
            <a:r>
              <a:rPr lang="en-GB" dirty="0" smtClean="0"/>
              <a:t>Title of presentation / Department / Date /</a:t>
            </a:r>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8" name="Text Placeholder 7"/>
          <p:cNvSpPr>
            <a:spLocks noGrp="1"/>
          </p:cNvSpPr>
          <p:nvPr>
            <p:ph type="body" sz="quarter" idx="12" hasCustomPrompt="1"/>
          </p:nvPr>
        </p:nvSpPr>
        <p:spPr>
          <a:xfrm>
            <a:off x="628650" y="4968000"/>
            <a:ext cx="5110163" cy="1414762"/>
          </a:xfrm>
        </p:spPr>
        <p:txBody>
          <a:bodyPr/>
          <a:lstStyle>
            <a:lvl1pPr>
              <a:defRPr baseline="0"/>
            </a:lvl1pPr>
          </a:lstStyle>
          <a:p>
            <a:pPr lvl="0"/>
            <a:r>
              <a:rPr lang="en-GB" dirty="0" smtClean="0"/>
              <a:t>Insert text </a:t>
            </a:r>
            <a:r>
              <a:rPr lang="en-GB" noProof="0" dirty="0" smtClean="0"/>
              <a:t>(Mark-ups in Bold) </a:t>
            </a:r>
            <a:r>
              <a:rPr lang="en-GB" dirty="0" smtClean="0"/>
              <a:t>// conclusion etc.: Increase List Level</a:t>
            </a:r>
          </a:p>
          <a:p>
            <a:pPr lvl="1"/>
            <a:r>
              <a:rPr lang="en-GB" dirty="0" smtClean="0"/>
              <a:t>Second level (Conclusion etc.)</a:t>
            </a:r>
          </a:p>
        </p:txBody>
      </p:sp>
      <p:sp>
        <p:nvSpPr>
          <p:cNvPr id="9" name="Text Placeholder 7"/>
          <p:cNvSpPr>
            <a:spLocks noGrp="1"/>
          </p:cNvSpPr>
          <p:nvPr>
            <p:ph type="body" sz="quarter" idx="13" hasCustomPrompt="1"/>
          </p:nvPr>
        </p:nvSpPr>
        <p:spPr>
          <a:xfrm>
            <a:off x="6099175" y="4968000"/>
            <a:ext cx="5467350" cy="1414762"/>
          </a:xfrm>
        </p:spPr>
        <p:txBody>
          <a:bodyPr/>
          <a:lstStyle>
            <a:lvl2pPr>
              <a:defRPr/>
            </a:lvl2pPr>
          </a:lstStyle>
          <a:p>
            <a:pPr lvl="0"/>
            <a:r>
              <a:rPr lang="en-GB" dirty="0" smtClean="0"/>
              <a:t>Insert text </a:t>
            </a:r>
            <a:r>
              <a:rPr lang="en-GB" noProof="0" dirty="0" smtClean="0"/>
              <a:t>(Mark-ups in Bold) </a:t>
            </a:r>
            <a:r>
              <a:rPr lang="en-GB" dirty="0" smtClean="0"/>
              <a:t>// conclusion etc.: Increase List Level</a:t>
            </a:r>
          </a:p>
          <a:p>
            <a:pPr lvl="1"/>
            <a:r>
              <a:rPr lang="en-GB" dirty="0" smtClean="0"/>
              <a:t>Second level (Conclusion etc.)</a:t>
            </a:r>
          </a:p>
        </p:txBody>
      </p:sp>
      <p:sp>
        <p:nvSpPr>
          <p:cNvPr id="10" name="Picture Placeholder 3"/>
          <p:cNvSpPr>
            <a:spLocks noGrp="1"/>
          </p:cNvSpPr>
          <p:nvPr>
            <p:ph type="pic" sz="quarter" idx="14" hasCustomPrompt="1"/>
          </p:nvPr>
        </p:nvSpPr>
        <p:spPr bwMode="gray">
          <a:xfrm>
            <a:off x="630000" y="1233488"/>
            <a:ext cx="6840775" cy="3600462"/>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1" name="Picture Placeholder 3"/>
          <p:cNvSpPr>
            <a:spLocks noGrp="1"/>
          </p:cNvSpPr>
          <p:nvPr>
            <p:ph type="pic" sz="quarter" idx="15" hasCustomPrompt="1"/>
          </p:nvPr>
        </p:nvSpPr>
        <p:spPr bwMode="gray">
          <a:xfrm>
            <a:off x="7542214" y="1233488"/>
            <a:ext cx="4024584" cy="1979612"/>
          </a:xfrm>
          <a:prstGeom prst="rect">
            <a:avLst/>
          </a:prstGeom>
          <a:solidFill>
            <a:srgbClr val="CFCFCF"/>
          </a:solidFill>
        </p:spPr>
        <p:txBody>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4" name="Picture Placeholder 3"/>
          <p:cNvSpPr>
            <a:spLocks noGrp="1"/>
          </p:cNvSpPr>
          <p:nvPr>
            <p:ph type="pic" sz="quarter" idx="16" hasCustomPrompt="1"/>
          </p:nvPr>
        </p:nvSpPr>
        <p:spPr bwMode="gray">
          <a:xfrm>
            <a:off x="7542000" y="3286801"/>
            <a:ext cx="4024525" cy="1547149"/>
          </a:xfrm>
          <a:prstGeom prst="rect">
            <a:avLst/>
          </a:prstGeom>
          <a:solidFill>
            <a:srgbClr val="CFCFCF"/>
          </a:solidFill>
        </p:spPr>
        <p:txBody>
          <a:bodyPr>
            <a:normAutofit/>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235618253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777" userDrawn="1">
          <p15:clr>
            <a:srgbClr val="FBAE40"/>
          </p15:clr>
        </p15:guide>
        <p15:guide id="3" orient="horz" pos="3128" userDrawn="1">
          <p15:clr>
            <a:srgbClr val="FBAE40"/>
          </p15:clr>
        </p15:guide>
        <p15:guide id="8" pos="3842" userDrawn="1">
          <p15:clr>
            <a:srgbClr val="FBAE40"/>
          </p15:clr>
        </p15:guide>
        <p15:guide id="9" pos="3615" userDrawn="1">
          <p15:clr>
            <a:srgbClr val="FBAE40"/>
          </p15:clr>
        </p15:guide>
        <p15:guide id="10" orient="horz" pos="402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3 images/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999" y="286048"/>
            <a:ext cx="10936799" cy="684000"/>
          </a:xfrm>
        </p:spPr>
        <p:txBody>
          <a:bodyPr/>
          <a:lstStyle/>
          <a:p>
            <a:r>
              <a:rPr lang="en-GB" noProof="0" dirty="0" smtClean="0"/>
              <a:t>Headline in CorpoS (Body) 35 pt.</a:t>
            </a:r>
            <a:endParaRPr lang="en-GB" dirty="0"/>
          </a:p>
        </p:txBody>
      </p:sp>
      <p:sp>
        <p:nvSpPr>
          <p:cNvPr id="3" name="Footer Placeholder 2"/>
          <p:cNvSpPr>
            <a:spLocks noGrp="1"/>
          </p:cNvSpPr>
          <p:nvPr>
            <p:ph type="ftr" sz="quarter" idx="10"/>
          </p:nvPr>
        </p:nvSpPr>
        <p:spPr>
          <a:xfrm>
            <a:off x="2879999" y="6566400"/>
            <a:ext cx="8125200" cy="216000"/>
          </a:xfrm>
          <a:prstGeom prst="rect">
            <a:avLst/>
          </a:prstGeom>
        </p:spPr>
        <p:txBody>
          <a:bodyPr/>
          <a:lstStyle/>
          <a:p>
            <a:r>
              <a:rPr lang="en-GB" dirty="0" smtClean="0"/>
              <a:t>Title of presentation / Department / Date /</a:t>
            </a:r>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8" name="Text Placeholder 7"/>
          <p:cNvSpPr>
            <a:spLocks noGrp="1"/>
          </p:cNvSpPr>
          <p:nvPr>
            <p:ph type="body" sz="quarter" idx="12" hasCustomPrompt="1"/>
          </p:nvPr>
        </p:nvSpPr>
        <p:spPr>
          <a:xfrm>
            <a:off x="629999" y="1233488"/>
            <a:ext cx="5469175" cy="5149274"/>
          </a:xfrm>
        </p:spPr>
        <p:txBody>
          <a:bodyPr/>
          <a:lstStyle>
            <a:lvl1pPr>
              <a:defRPr baseline="0"/>
            </a:lvl1pPr>
          </a:lstStyle>
          <a:p>
            <a:pPr lvl="0"/>
            <a:r>
              <a:rPr lang="en-GB" dirty="0" smtClean="0"/>
              <a:t>Insert text in </a:t>
            </a:r>
            <a:r>
              <a:rPr lang="en-GB" noProof="0" dirty="0" smtClean="0"/>
              <a:t>CorpoS (Body) 24 pt. (Mark-ups in Bold) </a:t>
            </a:r>
            <a:r>
              <a:rPr lang="en-GB" dirty="0" smtClean="0"/>
              <a:t>// for conclusion</a:t>
            </a:r>
            <a:r>
              <a:rPr lang="en-GB" noProof="0" dirty="0" smtClean="0"/>
              <a:t>, summary or short highlight</a:t>
            </a:r>
            <a:r>
              <a:rPr lang="en-GB" dirty="0" smtClean="0"/>
              <a:t>: Home // Paragraph// Increase List Level</a:t>
            </a:r>
          </a:p>
          <a:p>
            <a:pPr lvl="1"/>
            <a:r>
              <a:rPr lang="en-GB" dirty="0" smtClean="0"/>
              <a:t>Second level (Conclusion, summary or short highlight)</a:t>
            </a:r>
          </a:p>
          <a:p>
            <a:pPr lvl="2"/>
            <a:r>
              <a:rPr lang="en-GB" dirty="0" smtClean="0"/>
              <a:t>Third level</a:t>
            </a:r>
          </a:p>
          <a:p>
            <a:pPr lvl="3"/>
            <a:r>
              <a:rPr lang="en-GB" dirty="0" smtClean="0"/>
              <a:t>Fourth level</a:t>
            </a:r>
          </a:p>
          <a:p>
            <a:pPr lvl="4"/>
            <a:r>
              <a:rPr lang="en-GB" dirty="0" smtClean="0"/>
              <a:t>Fifth level</a:t>
            </a:r>
          </a:p>
          <a:p>
            <a:pPr lvl="5"/>
            <a:r>
              <a:rPr lang="en-GB" dirty="0" smtClean="0"/>
              <a:t>Sixth level</a:t>
            </a:r>
          </a:p>
          <a:p>
            <a:pPr lvl="6"/>
            <a:r>
              <a:rPr lang="en-GB" dirty="0" smtClean="0"/>
              <a:t>Sevens level</a:t>
            </a:r>
          </a:p>
          <a:p>
            <a:pPr lvl="7"/>
            <a:r>
              <a:rPr lang="en-GB" dirty="0" smtClean="0"/>
              <a:t>Eight level</a:t>
            </a:r>
          </a:p>
        </p:txBody>
      </p:sp>
      <p:sp>
        <p:nvSpPr>
          <p:cNvPr id="10" name="Picture Placeholder 3"/>
          <p:cNvSpPr>
            <a:spLocks noGrp="1"/>
          </p:cNvSpPr>
          <p:nvPr>
            <p:ph type="pic" sz="quarter" idx="14" hasCustomPrompt="1"/>
          </p:nvPr>
        </p:nvSpPr>
        <p:spPr bwMode="gray">
          <a:xfrm>
            <a:off x="6819900" y="1233489"/>
            <a:ext cx="4746897" cy="2628000"/>
          </a:xfrm>
          <a:prstGeom prst="rect">
            <a:avLst/>
          </a:prstGeom>
          <a:solidFill>
            <a:srgbClr val="CFCFCF"/>
          </a:solid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1" name="Picture Placeholder 3"/>
          <p:cNvSpPr>
            <a:spLocks noGrp="1"/>
          </p:cNvSpPr>
          <p:nvPr>
            <p:ph type="pic" sz="quarter" idx="15" hasCustomPrompt="1"/>
          </p:nvPr>
        </p:nvSpPr>
        <p:spPr bwMode="gray">
          <a:xfrm>
            <a:off x="9626400" y="3934800"/>
            <a:ext cx="1940125" cy="2446949"/>
          </a:xfrm>
          <a:prstGeom prst="rect">
            <a:avLst/>
          </a:prstGeom>
          <a:solidFill>
            <a:srgbClr val="CFCFCF"/>
          </a:solidFill>
        </p:spPr>
        <p:txBody>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4" name="Picture Placeholder 3"/>
          <p:cNvSpPr>
            <a:spLocks noGrp="1"/>
          </p:cNvSpPr>
          <p:nvPr>
            <p:ph type="pic" sz="quarter" idx="16" hasCustomPrompt="1"/>
          </p:nvPr>
        </p:nvSpPr>
        <p:spPr bwMode="gray">
          <a:xfrm>
            <a:off x="6818399" y="3934800"/>
            <a:ext cx="2737160" cy="2446949"/>
          </a:xfrm>
          <a:prstGeom prst="rect">
            <a:avLst/>
          </a:prstGeom>
          <a:solidFill>
            <a:srgbClr val="CFCFCF"/>
          </a:solidFill>
        </p:spPr>
        <p:txBody>
          <a:bodyPr>
            <a:normAutofit/>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179549820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777" userDrawn="1">
          <p15:clr>
            <a:srgbClr val="FBAE40"/>
          </p15:clr>
        </p15:guide>
        <p15:guide id="3" orient="horz" pos="4088" userDrawn="1">
          <p15:clr>
            <a:srgbClr val="FBAE40"/>
          </p15:clr>
        </p15:guide>
        <p15:guide id="4" orient="horz" pos="4020" userDrawn="1">
          <p15:clr>
            <a:srgbClr val="FBAE40"/>
          </p15:clr>
        </p15:guide>
        <p15:guide id="5" pos="3842" userDrawn="1">
          <p15:clr>
            <a:srgbClr val="FBAE40"/>
          </p15:clr>
        </p15:guide>
        <p15:guide id="6" pos="4296"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smtClean="0"/>
              <a:t>Headline in CorpoS (Body) 35 pt.</a:t>
            </a:r>
            <a:br>
              <a:rPr lang="en-GB" noProof="0" dirty="0" smtClean="0"/>
            </a:br>
            <a:r>
              <a:rPr lang="en-GB" noProof="0" dirty="0" smtClean="0"/>
              <a:t>in two lines</a:t>
            </a:r>
            <a:endParaRPr lang="en-GB" dirty="0"/>
          </a:p>
        </p:txBody>
      </p:sp>
      <p:sp>
        <p:nvSpPr>
          <p:cNvPr id="3" name="Footer Placeholder 2"/>
          <p:cNvSpPr>
            <a:spLocks noGrp="1"/>
          </p:cNvSpPr>
          <p:nvPr>
            <p:ph type="ftr" sz="quarter" idx="10"/>
          </p:nvPr>
        </p:nvSpPr>
        <p:spPr>
          <a:xfrm>
            <a:off x="2879999" y="6566400"/>
            <a:ext cx="8125200" cy="216000"/>
          </a:xfrm>
          <a:prstGeom prst="rect">
            <a:avLst/>
          </a:prstGeom>
        </p:spPr>
        <p:txBody>
          <a:bodyPr/>
          <a:lstStyle/>
          <a:p>
            <a:r>
              <a:rPr lang="en-GB" dirty="0" smtClean="0"/>
              <a:t>Title of presentation / Department / Date /</a:t>
            </a:r>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6" name="Content Placeholder 5"/>
          <p:cNvSpPr>
            <a:spLocks noGrp="1"/>
          </p:cNvSpPr>
          <p:nvPr>
            <p:ph sz="quarter" idx="12" hasCustomPrompt="1"/>
          </p:nvPr>
        </p:nvSpPr>
        <p:spPr>
          <a:xfrm>
            <a:off x="630237" y="2493690"/>
            <a:ext cx="4967763" cy="3456260"/>
          </a:xfrm>
        </p:spPr>
        <p:txBody>
          <a:bodyPr/>
          <a:lstStyle>
            <a:lvl1pPr>
              <a:defRPr baseline="0"/>
            </a:lvl1pPr>
          </a:lstStyle>
          <a:p>
            <a:pPr lvl="0"/>
            <a:r>
              <a:rPr lang="en-GB" dirty="0" smtClean="0"/>
              <a:t>Insert content or text in </a:t>
            </a:r>
            <a:r>
              <a:rPr lang="en-GB" noProof="0" dirty="0" smtClean="0"/>
              <a:t>CorpoS (Body) 24 pt. (Mark-ups in Bold) </a:t>
            </a:r>
            <a:r>
              <a:rPr lang="en-GB" dirty="0" smtClean="0"/>
              <a:t>// for conclusion</a:t>
            </a:r>
            <a:r>
              <a:rPr lang="en-GB" noProof="0" dirty="0" smtClean="0"/>
              <a:t>, summary or short highlight</a:t>
            </a:r>
            <a:r>
              <a:rPr lang="en-GB" dirty="0" smtClean="0"/>
              <a:t>: Home // Paragraph// Increase List Level</a:t>
            </a:r>
          </a:p>
          <a:p>
            <a:pPr lvl="1"/>
            <a:r>
              <a:rPr lang="en-GB" dirty="0" smtClean="0"/>
              <a:t>Second level (Conclusion, summary or short highlight)</a:t>
            </a:r>
          </a:p>
          <a:p>
            <a:pPr lvl="2"/>
            <a:r>
              <a:rPr lang="en-GB" dirty="0" smtClean="0"/>
              <a:t>Third level</a:t>
            </a:r>
          </a:p>
        </p:txBody>
      </p:sp>
      <p:sp>
        <p:nvSpPr>
          <p:cNvPr id="7" name="Text Placeholder 6"/>
          <p:cNvSpPr>
            <a:spLocks noGrp="1"/>
          </p:cNvSpPr>
          <p:nvPr>
            <p:ph type="body" sz="quarter" idx="13" hasCustomPrompt="1"/>
          </p:nvPr>
        </p:nvSpPr>
        <p:spPr>
          <a:xfrm>
            <a:off x="630240" y="1504951"/>
            <a:ext cx="4967760" cy="684000"/>
          </a:xfrm>
        </p:spPr>
        <p:txBody>
          <a:bodyPr anchor="b" anchorCtr="0"/>
          <a:lstStyle>
            <a:lvl1pPr marL="0" indent="0">
              <a:lnSpc>
                <a:spcPts val="2400"/>
              </a:lnSpc>
              <a:buNone/>
              <a:defRPr sz="1900">
                <a:solidFill>
                  <a:schemeClr val="tx1"/>
                </a:solidFill>
              </a:defRPr>
            </a:lvl1pPr>
            <a:lvl2pPr marL="0" indent="0">
              <a:lnSpc>
                <a:spcPts val="2400"/>
              </a:lnSpc>
              <a:buFont typeface="Arial" panose="020B0604020202020204" pitchFamily="34" charset="0"/>
              <a:buNone/>
              <a:defRPr sz="1900">
                <a:solidFill>
                  <a:schemeClr val="tx1"/>
                </a:solidFill>
              </a:defRPr>
            </a:lvl2pPr>
            <a:lvl3pPr marL="0" indent="0">
              <a:lnSpc>
                <a:spcPts val="2400"/>
              </a:lnSpc>
              <a:buFont typeface="Arial" panose="020B0604020202020204" pitchFamily="34" charset="0"/>
              <a:buNone/>
              <a:defRPr sz="1900">
                <a:solidFill>
                  <a:schemeClr val="tx1"/>
                </a:solidFill>
              </a:defRPr>
            </a:lvl3pPr>
            <a:lvl4pPr marL="0" indent="0">
              <a:lnSpc>
                <a:spcPts val="2400"/>
              </a:lnSpc>
              <a:buFont typeface="Arial" panose="020B0604020202020204" pitchFamily="34" charset="0"/>
              <a:buNone/>
              <a:defRPr sz="1900">
                <a:solidFill>
                  <a:schemeClr val="tx1"/>
                </a:solidFill>
              </a:defRPr>
            </a:lvl4pPr>
            <a:lvl5pPr marL="0" indent="0">
              <a:lnSpc>
                <a:spcPts val="2400"/>
              </a:lnSpc>
              <a:buFont typeface="Arial" panose="020B0604020202020204" pitchFamily="34" charset="0"/>
              <a:buNone/>
              <a:defRPr sz="1900">
                <a:solidFill>
                  <a:schemeClr val="tx1"/>
                </a:solidFill>
              </a:defRPr>
            </a:lvl5pPr>
            <a:lvl6pPr marL="0" indent="0">
              <a:lnSpc>
                <a:spcPts val="2400"/>
              </a:lnSpc>
              <a:buFont typeface="Arial" panose="020B0604020202020204" pitchFamily="34" charset="0"/>
              <a:buNone/>
              <a:defRPr sz="1900">
                <a:solidFill>
                  <a:schemeClr val="tx1"/>
                </a:solidFill>
              </a:defRPr>
            </a:lvl6pPr>
            <a:lvl7pPr marL="0" indent="0">
              <a:lnSpc>
                <a:spcPts val="2400"/>
              </a:lnSpc>
              <a:buFont typeface="Arial" panose="020B0604020202020204" pitchFamily="34" charset="0"/>
              <a:buNone/>
              <a:defRPr sz="1900">
                <a:solidFill>
                  <a:schemeClr val="tx1"/>
                </a:solidFill>
              </a:defRPr>
            </a:lvl7pPr>
            <a:lvl8pPr marL="0" indent="0">
              <a:lnSpc>
                <a:spcPts val="2400"/>
              </a:lnSpc>
              <a:buFont typeface="Arial" panose="020B0604020202020204" pitchFamily="34" charset="0"/>
              <a:buNone/>
              <a:defRPr sz="1900">
                <a:solidFill>
                  <a:schemeClr val="tx1"/>
                </a:solidFill>
              </a:defRPr>
            </a:lvl8pPr>
            <a:lvl9pPr marL="0" indent="0">
              <a:lnSpc>
                <a:spcPts val="2400"/>
              </a:lnSpc>
              <a:buFont typeface="Arial" panose="020B0604020202020204" pitchFamily="34" charset="0"/>
              <a:buNone/>
              <a:defRPr sz="1900">
                <a:solidFill>
                  <a:schemeClr val="tx1"/>
                </a:solidFill>
              </a:defRPr>
            </a:lvl9pPr>
          </a:lstStyle>
          <a:p>
            <a:pPr lvl="0"/>
            <a:r>
              <a:rPr lang="en-GB" dirty="0" smtClean="0"/>
              <a:t>Insert headline</a:t>
            </a:r>
          </a:p>
        </p:txBody>
      </p:sp>
      <p:cxnSp>
        <p:nvCxnSpPr>
          <p:cNvPr id="8" name="Gerade Verbindung 42"/>
          <p:cNvCxnSpPr/>
          <p:nvPr userDrawn="1"/>
        </p:nvCxnSpPr>
        <p:spPr bwMode="auto">
          <a:xfrm>
            <a:off x="630000" y="2232000"/>
            <a:ext cx="4968000" cy="0"/>
          </a:xfrm>
          <a:prstGeom prst="line">
            <a:avLst/>
          </a:prstGeom>
          <a:solidFill>
            <a:srgbClr val="D2D4D6"/>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Gerade Verbindung 42"/>
          <p:cNvCxnSpPr/>
          <p:nvPr userDrawn="1"/>
        </p:nvCxnSpPr>
        <p:spPr bwMode="auto">
          <a:xfrm>
            <a:off x="6598524" y="2232000"/>
            <a:ext cx="4968000" cy="0"/>
          </a:xfrm>
          <a:prstGeom prst="line">
            <a:avLst/>
          </a:prstGeom>
          <a:solidFill>
            <a:srgbClr val="D2D4D6"/>
          </a:solidFill>
          <a:ln w="12700" cap="flat" cmpd="sng" algn="ctr">
            <a:solidFill>
              <a:srgbClr val="00000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 Placeholder 6"/>
          <p:cNvSpPr>
            <a:spLocks noGrp="1"/>
          </p:cNvSpPr>
          <p:nvPr>
            <p:ph type="body" sz="quarter" idx="14" hasCustomPrompt="1"/>
          </p:nvPr>
        </p:nvSpPr>
        <p:spPr>
          <a:xfrm>
            <a:off x="6598761" y="1504951"/>
            <a:ext cx="4967763" cy="684000"/>
          </a:xfrm>
        </p:spPr>
        <p:txBody>
          <a:bodyPr anchor="b" anchorCtr="0"/>
          <a:lstStyle>
            <a:lvl1pPr marL="0" indent="0">
              <a:lnSpc>
                <a:spcPts val="2400"/>
              </a:lnSpc>
              <a:buNone/>
              <a:defRPr sz="1900">
                <a:solidFill>
                  <a:schemeClr val="tx1"/>
                </a:solidFill>
              </a:defRPr>
            </a:lvl1pPr>
            <a:lvl2pPr marL="0" indent="0">
              <a:lnSpc>
                <a:spcPts val="2400"/>
              </a:lnSpc>
              <a:buFont typeface="Arial" panose="020B0604020202020204" pitchFamily="34" charset="0"/>
              <a:buNone/>
              <a:defRPr sz="1900">
                <a:solidFill>
                  <a:schemeClr val="tx1"/>
                </a:solidFill>
              </a:defRPr>
            </a:lvl2pPr>
            <a:lvl3pPr marL="0" indent="0">
              <a:lnSpc>
                <a:spcPts val="2400"/>
              </a:lnSpc>
              <a:buFont typeface="Arial" panose="020B0604020202020204" pitchFamily="34" charset="0"/>
              <a:buNone/>
              <a:defRPr sz="1900">
                <a:solidFill>
                  <a:schemeClr val="tx1"/>
                </a:solidFill>
              </a:defRPr>
            </a:lvl3pPr>
            <a:lvl4pPr marL="0" indent="0">
              <a:lnSpc>
                <a:spcPts val="2400"/>
              </a:lnSpc>
              <a:buFont typeface="Arial" panose="020B0604020202020204" pitchFamily="34" charset="0"/>
              <a:buNone/>
              <a:defRPr sz="1900">
                <a:solidFill>
                  <a:schemeClr val="tx1"/>
                </a:solidFill>
              </a:defRPr>
            </a:lvl4pPr>
            <a:lvl5pPr marL="0" indent="0">
              <a:lnSpc>
                <a:spcPts val="2400"/>
              </a:lnSpc>
              <a:buFont typeface="Arial" panose="020B0604020202020204" pitchFamily="34" charset="0"/>
              <a:buNone/>
              <a:defRPr sz="1900">
                <a:solidFill>
                  <a:schemeClr val="tx1"/>
                </a:solidFill>
              </a:defRPr>
            </a:lvl5pPr>
            <a:lvl6pPr marL="0" indent="0">
              <a:lnSpc>
                <a:spcPts val="2400"/>
              </a:lnSpc>
              <a:buFont typeface="Arial" panose="020B0604020202020204" pitchFamily="34" charset="0"/>
              <a:buNone/>
              <a:defRPr sz="1900">
                <a:solidFill>
                  <a:schemeClr val="tx1"/>
                </a:solidFill>
              </a:defRPr>
            </a:lvl6pPr>
            <a:lvl7pPr marL="0" indent="0">
              <a:lnSpc>
                <a:spcPts val="2400"/>
              </a:lnSpc>
              <a:buFont typeface="Arial" panose="020B0604020202020204" pitchFamily="34" charset="0"/>
              <a:buNone/>
              <a:defRPr sz="1900">
                <a:solidFill>
                  <a:schemeClr val="tx1"/>
                </a:solidFill>
              </a:defRPr>
            </a:lvl7pPr>
            <a:lvl8pPr marL="0" indent="0">
              <a:lnSpc>
                <a:spcPts val="2400"/>
              </a:lnSpc>
              <a:buFont typeface="Arial" panose="020B0604020202020204" pitchFamily="34" charset="0"/>
              <a:buNone/>
              <a:defRPr sz="1900">
                <a:solidFill>
                  <a:schemeClr val="tx1"/>
                </a:solidFill>
              </a:defRPr>
            </a:lvl8pPr>
            <a:lvl9pPr marL="0" indent="0">
              <a:lnSpc>
                <a:spcPts val="2400"/>
              </a:lnSpc>
              <a:buFont typeface="Arial" panose="020B0604020202020204" pitchFamily="34" charset="0"/>
              <a:buNone/>
              <a:defRPr sz="1900">
                <a:solidFill>
                  <a:schemeClr val="tx1"/>
                </a:solidFill>
              </a:defRPr>
            </a:lvl9pPr>
          </a:lstStyle>
          <a:p>
            <a:pPr lvl="0"/>
            <a:r>
              <a:rPr lang="en-GB" dirty="0" smtClean="0"/>
              <a:t>Insert headline</a:t>
            </a:r>
          </a:p>
        </p:txBody>
      </p:sp>
      <p:sp>
        <p:nvSpPr>
          <p:cNvPr id="11" name="Content Placeholder 5"/>
          <p:cNvSpPr>
            <a:spLocks noGrp="1"/>
          </p:cNvSpPr>
          <p:nvPr>
            <p:ph sz="quarter" idx="15" hasCustomPrompt="1"/>
          </p:nvPr>
        </p:nvSpPr>
        <p:spPr>
          <a:xfrm>
            <a:off x="6598761" y="2493690"/>
            <a:ext cx="4967763" cy="3456000"/>
          </a:xfrm>
        </p:spPr>
        <p:txBody>
          <a:bodyPr/>
          <a:lstStyle>
            <a:lvl1pPr>
              <a:defRPr baseline="0"/>
            </a:lvl1pPr>
          </a:lstStyle>
          <a:p>
            <a:pPr lvl="0"/>
            <a:r>
              <a:rPr lang="en-GB" dirty="0" smtClean="0"/>
              <a:t>Insert content or text in </a:t>
            </a:r>
            <a:r>
              <a:rPr lang="en-GB" noProof="0" dirty="0" smtClean="0"/>
              <a:t>CorpoS (Body) 24 pt. (Mark-ups in Bold) </a:t>
            </a:r>
            <a:r>
              <a:rPr lang="en-GB" dirty="0" smtClean="0"/>
              <a:t>// for conclusion</a:t>
            </a:r>
            <a:r>
              <a:rPr lang="en-GB" noProof="0" dirty="0" smtClean="0"/>
              <a:t>, summary or short highlight</a:t>
            </a:r>
            <a:r>
              <a:rPr lang="en-GB" dirty="0" smtClean="0"/>
              <a:t>: Home // Paragraph// Increase List Level</a:t>
            </a:r>
          </a:p>
          <a:p>
            <a:pPr lvl="1"/>
            <a:r>
              <a:rPr lang="en-GB" dirty="0" smtClean="0"/>
              <a:t>Second level (Conclusion, summary or short highlight)</a:t>
            </a:r>
          </a:p>
          <a:p>
            <a:pPr lvl="2"/>
            <a:r>
              <a:rPr lang="en-GB" dirty="0" smtClean="0"/>
              <a:t>Third level</a:t>
            </a:r>
          </a:p>
        </p:txBody>
      </p:sp>
    </p:spTree>
    <p:extLst>
      <p:ext uri="{BB962C8B-B14F-4D97-AF65-F5344CB8AC3E}">
        <p14:creationId xmlns:p14="http://schemas.microsoft.com/office/powerpoint/2010/main" val="153547714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569" userDrawn="1">
          <p15:clr>
            <a:srgbClr val="FBAE40"/>
          </p15:clr>
        </p15:guide>
        <p15:guide id="2" pos="4155" userDrawn="1">
          <p15:clr>
            <a:srgbClr val="FBAE40"/>
          </p15:clr>
        </p15:guide>
        <p15:guide id="3" pos="3528" userDrawn="1">
          <p15:clr>
            <a:srgbClr val="FBAE40"/>
          </p15:clr>
        </p15:guide>
        <p15:guide id="4" orient="horz" pos="3748" userDrawn="1">
          <p15:clr>
            <a:srgbClr val="FBAE40"/>
          </p15:clr>
        </p15:guide>
        <p15:guide id="5" orient="horz" pos="95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t/ 4 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879999" y="6566400"/>
            <a:ext cx="8125200" cy="216000"/>
          </a:xfrm>
          <a:prstGeom prst="rect">
            <a:avLst/>
          </a:prstGeom>
        </p:spPr>
        <p:txBody>
          <a:bodyPr/>
          <a:lstStyle/>
          <a:p>
            <a:r>
              <a:rPr lang="en-GB" dirty="0" smtClean="0"/>
              <a:t>Title of presentation / Department / Date /</a:t>
            </a:r>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cxnSp>
        <p:nvCxnSpPr>
          <p:cNvPr id="5" name="Gerade Verbindung 66"/>
          <p:cNvCxnSpPr/>
          <p:nvPr userDrawn="1"/>
        </p:nvCxnSpPr>
        <p:spPr>
          <a:xfrm>
            <a:off x="3364587" y="1233488"/>
            <a:ext cx="0" cy="4798264"/>
          </a:xfrm>
          <a:prstGeom prst="line">
            <a:avLst/>
          </a:prstGeom>
          <a:ln w="3175" cmpd="sng">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6" name="Gerade Verbindung 67"/>
          <p:cNvCxnSpPr/>
          <p:nvPr userDrawn="1"/>
        </p:nvCxnSpPr>
        <p:spPr>
          <a:xfrm>
            <a:off x="6099175" y="1233488"/>
            <a:ext cx="0" cy="4798800"/>
          </a:xfrm>
          <a:prstGeom prst="line">
            <a:avLst/>
          </a:prstGeom>
          <a:ln w="3175" cmpd="sng">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7" name="Gerade Verbindung 68"/>
          <p:cNvCxnSpPr/>
          <p:nvPr userDrawn="1"/>
        </p:nvCxnSpPr>
        <p:spPr>
          <a:xfrm>
            <a:off x="8832210" y="1233488"/>
            <a:ext cx="0" cy="4798800"/>
          </a:xfrm>
          <a:prstGeom prst="line">
            <a:avLst/>
          </a:prstGeom>
          <a:ln w="3175" cmpd="sng">
            <a:solidFill>
              <a:srgbClr val="000000"/>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3"/>
          <p:cNvSpPr>
            <a:spLocks noGrp="1"/>
          </p:cNvSpPr>
          <p:nvPr>
            <p:ph type="pic" sz="quarter" idx="15" hasCustomPrompt="1"/>
          </p:nvPr>
        </p:nvSpPr>
        <p:spPr>
          <a:xfrm>
            <a:off x="810000" y="1980000"/>
            <a:ext cx="2376000" cy="1188000"/>
          </a:xfrm>
          <a:prstGeom prst="rect">
            <a:avLst/>
          </a:prstGeom>
          <a:noFill/>
        </p:spPr>
        <p:txBody>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0" name="Picture Placeholder 3"/>
          <p:cNvSpPr>
            <a:spLocks noGrp="1"/>
          </p:cNvSpPr>
          <p:nvPr>
            <p:ph type="pic" sz="quarter" idx="16" hasCustomPrompt="1"/>
          </p:nvPr>
        </p:nvSpPr>
        <p:spPr>
          <a:xfrm>
            <a:off x="3543599" y="1980000"/>
            <a:ext cx="2376000" cy="1188000"/>
          </a:xfrm>
          <a:prstGeom prst="rect">
            <a:avLst/>
          </a:prstGeom>
          <a:noFill/>
        </p:spPr>
        <p:txBody>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1" name="Picture Placeholder 3"/>
          <p:cNvSpPr>
            <a:spLocks noGrp="1"/>
          </p:cNvSpPr>
          <p:nvPr>
            <p:ph type="pic" sz="quarter" idx="17" hasCustomPrompt="1"/>
          </p:nvPr>
        </p:nvSpPr>
        <p:spPr>
          <a:xfrm>
            <a:off x="6277200" y="1980000"/>
            <a:ext cx="2376000" cy="1188000"/>
          </a:xfrm>
          <a:prstGeom prst="rect">
            <a:avLst/>
          </a:prstGeom>
          <a:noFill/>
        </p:spPr>
        <p:txBody>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2" name="Picture Placeholder 3"/>
          <p:cNvSpPr>
            <a:spLocks noGrp="1"/>
          </p:cNvSpPr>
          <p:nvPr>
            <p:ph type="pic" sz="quarter" idx="18" hasCustomPrompt="1"/>
          </p:nvPr>
        </p:nvSpPr>
        <p:spPr>
          <a:xfrm>
            <a:off x="9010800" y="1984409"/>
            <a:ext cx="2376000" cy="1188000"/>
          </a:xfrm>
          <a:prstGeom prst="rect">
            <a:avLst/>
          </a:prstGeom>
          <a:noFill/>
        </p:spPr>
        <p:txBody>
          <a:bodyPr/>
          <a:lstStyle>
            <a:lvl1pPr marL="0" indent="0" algn="ctr">
              <a:lnSpc>
                <a:spcPct val="100000"/>
              </a:lnSpc>
              <a:buNone/>
              <a:defRPr sz="1800"/>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14" name="Text Placeholder 13"/>
          <p:cNvSpPr>
            <a:spLocks noGrp="1"/>
          </p:cNvSpPr>
          <p:nvPr>
            <p:ph type="body" sz="quarter" idx="19" hasCustomPrompt="1"/>
          </p:nvPr>
        </p:nvSpPr>
        <p:spPr>
          <a:xfrm>
            <a:off x="809999" y="1504951"/>
            <a:ext cx="2376001" cy="47505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15" name="Text Placeholder 13"/>
          <p:cNvSpPr>
            <a:spLocks noGrp="1"/>
          </p:cNvSpPr>
          <p:nvPr>
            <p:ph type="body" sz="quarter" idx="20" hasCustomPrompt="1"/>
          </p:nvPr>
        </p:nvSpPr>
        <p:spPr>
          <a:xfrm>
            <a:off x="3543599" y="1504951"/>
            <a:ext cx="2376001" cy="47505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16" name="Text Placeholder 13"/>
          <p:cNvSpPr>
            <a:spLocks noGrp="1"/>
          </p:cNvSpPr>
          <p:nvPr>
            <p:ph type="body" sz="quarter" idx="21" hasCustomPrompt="1"/>
          </p:nvPr>
        </p:nvSpPr>
        <p:spPr>
          <a:xfrm>
            <a:off x="6277199" y="1504951"/>
            <a:ext cx="2376001" cy="47505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17" name="Text Placeholder 13"/>
          <p:cNvSpPr>
            <a:spLocks noGrp="1"/>
          </p:cNvSpPr>
          <p:nvPr>
            <p:ph type="body" sz="quarter" idx="22" hasCustomPrompt="1"/>
          </p:nvPr>
        </p:nvSpPr>
        <p:spPr>
          <a:xfrm>
            <a:off x="9010799" y="1504951"/>
            <a:ext cx="2376001" cy="47505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19" name="Text Placeholder 18"/>
          <p:cNvSpPr>
            <a:spLocks noGrp="1"/>
          </p:cNvSpPr>
          <p:nvPr>
            <p:ph type="body" sz="quarter" idx="23" hasCustomPrompt="1"/>
          </p:nvPr>
        </p:nvSpPr>
        <p:spPr>
          <a:xfrm>
            <a:off x="810000" y="3276000"/>
            <a:ext cx="2375999" cy="612000"/>
          </a:xfrm>
        </p:spPr>
        <p:txBody>
          <a:bodyPr/>
          <a:lstStyle>
            <a:lvl1pPr marL="0" indent="0" algn="ctr">
              <a:lnSpc>
                <a:spcPct val="100000"/>
              </a:lnSpc>
              <a:buNone/>
              <a:defRPr sz="3700">
                <a:solidFill>
                  <a:schemeClr val="tx1"/>
                </a:solidFill>
              </a:defRPr>
            </a:lvl1pPr>
            <a:lvl2pPr marL="0" indent="0" algn="ctr">
              <a:lnSpc>
                <a:spcPct val="100000"/>
              </a:lnSpc>
              <a:buFont typeface="Arial" panose="020B0604020202020204" pitchFamily="34" charset="0"/>
              <a:buNone/>
              <a:defRPr sz="3700">
                <a:solidFill>
                  <a:schemeClr val="tx1"/>
                </a:solidFill>
              </a:defRPr>
            </a:lvl2pPr>
            <a:lvl3pPr marL="0" indent="0" algn="ctr">
              <a:lnSpc>
                <a:spcPct val="100000"/>
              </a:lnSpc>
              <a:buFont typeface="Arial" panose="020B0604020202020204" pitchFamily="34" charset="0"/>
              <a:buNone/>
              <a:defRPr sz="3700">
                <a:solidFill>
                  <a:schemeClr val="tx1"/>
                </a:solidFill>
              </a:defRPr>
            </a:lvl3pPr>
            <a:lvl4pPr marL="0" indent="0" algn="ctr">
              <a:lnSpc>
                <a:spcPct val="100000"/>
              </a:lnSpc>
              <a:buFont typeface="Arial" panose="020B0604020202020204" pitchFamily="34" charset="0"/>
              <a:buNone/>
              <a:defRPr sz="3700">
                <a:solidFill>
                  <a:schemeClr val="tx1"/>
                </a:solidFill>
              </a:defRPr>
            </a:lvl4pPr>
            <a:lvl5pPr marL="0" indent="0" algn="ctr">
              <a:lnSpc>
                <a:spcPct val="100000"/>
              </a:lnSpc>
              <a:buFont typeface="Arial" panose="020B0604020202020204" pitchFamily="34" charset="0"/>
              <a:buNone/>
              <a:defRPr sz="3700">
                <a:solidFill>
                  <a:schemeClr val="tx1"/>
                </a:solidFill>
              </a:defRPr>
            </a:lvl5pPr>
            <a:lvl6pPr marL="0" indent="0" algn="ctr">
              <a:lnSpc>
                <a:spcPct val="100000"/>
              </a:lnSpc>
              <a:buFont typeface="Arial" panose="020B0604020202020204" pitchFamily="34" charset="0"/>
              <a:buNone/>
              <a:defRPr sz="3700">
                <a:solidFill>
                  <a:schemeClr val="tx1"/>
                </a:solidFill>
              </a:defRPr>
            </a:lvl6pPr>
            <a:lvl7pPr marL="0" indent="0" algn="ctr">
              <a:lnSpc>
                <a:spcPct val="100000"/>
              </a:lnSpc>
              <a:buFont typeface="Arial" panose="020B0604020202020204" pitchFamily="34" charset="0"/>
              <a:buNone/>
              <a:defRPr sz="3700">
                <a:solidFill>
                  <a:schemeClr val="tx1"/>
                </a:solidFill>
              </a:defRPr>
            </a:lvl7pPr>
            <a:lvl8pPr marL="0" indent="0" algn="ctr">
              <a:lnSpc>
                <a:spcPct val="100000"/>
              </a:lnSpc>
              <a:buFont typeface="Arial" panose="020B0604020202020204" pitchFamily="34" charset="0"/>
              <a:buNone/>
              <a:defRPr sz="3700">
                <a:solidFill>
                  <a:schemeClr val="tx1"/>
                </a:solidFill>
              </a:defRPr>
            </a:lvl8pPr>
            <a:lvl9pPr marL="0" indent="0" algn="ctr">
              <a:lnSpc>
                <a:spcPct val="100000"/>
              </a:lnSpc>
              <a:buFont typeface="Arial" panose="020B0604020202020204" pitchFamily="34" charset="0"/>
              <a:buNone/>
              <a:defRPr sz="3700">
                <a:solidFill>
                  <a:schemeClr val="tx1"/>
                </a:solidFill>
              </a:defRPr>
            </a:lvl9pPr>
          </a:lstStyle>
          <a:p>
            <a:pPr lvl="0"/>
            <a:r>
              <a:rPr lang="en-GB" dirty="0" smtClean="0"/>
              <a:t>XXYYY</a:t>
            </a:r>
          </a:p>
        </p:txBody>
      </p:sp>
      <p:sp>
        <p:nvSpPr>
          <p:cNvPr id="24" name="Text Placeholder 18"/>
          <p:cNvSpPr>
            <a:spLocks noGrp="1"/>
          </p:cNvSpPr>
          <p:nvPr>
            <p:ph type="body" sz="quarter" idx="24" hasCustomPrompt="1"/>
          </p:nvPr>
        </p:nvSpPr>
        <p:spPr>
          <a:xfrm>
            <a:off x="810000" y="3888000"/>
            <a:ext cx="2375999" cy="39600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25" name="Text Placeholder 18"/>
          <p:cNvSpPr>
            <a:spLocks noGrp="1"/>
          </p:cNvSpPr>
          <p:nvPr>
            <p:ph type="body" sz="quarter" idx="25" hasCustomPrompt="1"/>
          </p:nvPr>
        </p:nvSpPr>
        <p:spPr>
          <a:xfrm>
            <a:off x="810000" y="4428000"/>
            <a:ext cx="2375999" cy="612000"/>
          </a:xfrm>
        </p:spPr>
        <p:txBody>
          <a:bodyPr/>
          <a:lstStyle>
            <a:lvl1pPr marL="0" indent="0" algn="ctr">
              <a:lnSpc>
                <a:spcPct val="100000"/>
              </a:lnSpc>
              <a:buNone/>
              <a:defRPr sz="3700">
                <a:solidFill>
                  <a:schemeClr val="accent2"/>
                </a:solidFill>
              </a:defRPr>
            </a:lvl1pPr>
            <a:lvl2pPr marL="0" indent="0" algn="ctr">
              <a:lnSpc>
                <a:spcPct val="100000"/>
              </a:lnSpc>
              <a:buFont typeface="Arial" panose="020B0604020202020204" pitchFamily="34" charset="0"/>
              <a:buNone/>
              <a:defRPr sz="3700">
                <a:solidFill>
                  <a:schemeClr val="accent2"/>
                </a:solidFill>
              </a:defRPr>
            </a:lvl2pPr>
            <a:lvl3pPr marL="0" indent="0" algn="ctr">
              <a:lnSpc>
                <a:spcPct val="100000"/>
              </a:lnSpc>
              <a:buFont typeface="Arial" panose="020B0604020202020204" pitchFamily="34" charset="0"/>
              <a:buNone/>
              <a:defRPr sz="3700">
                <a:solidFill>
                  <a:schemeClr val="accent2"/>
                </a:solidFill>
              </a:defRPr>
            </a:lvl3pPr>
            <a:lvl4pPr marL="0" indent="0" algn="ctr">
              <a:lnSpc>
                <a:spcPct val="100000"/>
              </a:lnSpc>
              <a:buFont typeface="Arial" panose="020B0604020202020204" pitchFamily="34" charset="0"/>
              <a:buNone/>
              <a:defRPr sz="3700">
                <a:solidFill>
                  <a:schemeClr val="accent2"/>
                </a:solidFill>
              </a:defRPr>
            </a:lvl4pPr>
            <a:lvl5pPr marL="0" indent="0" algn="ctr">
              <a:lnSpc>
                <a:spcPct val="100000"/>
              </a:lnSpc>
              <a:buFont typeface="Arial" panose="020B0604020202020204" pitchFamily="34" charset="0"/>
              <a:buNone/>
              <a:defRPr sz="3700">
                <a:solidFill>
                  <a:schemeClr val="accent2"/>
                </a:solidFill>
              </a:defRPr>
            </a:lvl5pPr>
            <a:lvl6pPr marL="0" indent="0" algn="ctr">
              <a:lnSpc>
                <a:spcPct val="100000"/>
              </a:lnSpc>
              <a:buFont typeface="Arial" panose="020B0604020202020204" pitchFamily="34" charset="0"/>
              <a:buNone/>
              <a:defRPr sz="3700">
                <a:solidFill>
                  <a:schemeClr val="accent2"/>
                </a:solidFill>
              </a:defRPr>
            </a:lvl6pPr>
            <a:lvl7pPr marL="0" indent="0" algn="ctr">
              <a:lnSpc>
                <a:spcPct val="100000"/>
              </a:lnSpc>
              <a:buFont typeface="Arial" panose="020B0604020202020204" pitchFamily="34" charset="0"/>
              <a:buNone/>
              <a:defRPr sz="3700">
                <a:solidFill>
                  <a:schemeClr val="accent2"/>
                </a:solidFill>
              </a:defRPr>
            </a:lvl7pPr>
            <a:lvl8pPr marL="0" indent="0" algn="ctr">
              <a:lnSpc>
                <a:spcPct val="100000"/>
              </a:lnSpc>
              <a:buFont typeface="Arial" panose="020B0604020202020204" pitchFamily="34" charset="0"/>
              <a:buNone/>
              <a:defRPr sz="3700">
                <a:solidFill>
                  <a:schemeClr val="accent2"/>
                </a:solidFill>
              </a:defRPr>
            </a:lvl8pPr>
            <a:lvl9pPr marL="0" indent="0" algn="ctr">
              <a:lnSpc>
                <a:spcPct val="100000"/>
              </a:lnSpc>
              <a:buFont typeface="Arial" panose="020B0604020202020204" pitchFamily="34" charset="0"/>
              <a:buNone/>
              <a:defRPr sz="3700">
                <a:solidFill>
                  <a:schemeClr val="accent2"/>
                </a:solidFill>
              </a:defRPr>
            </a:lvl9pPr>
          </a:lstStyle>
          <a:p>
            <a:pPr lvl="0"/>
            <a:r>
              <a:rPr lang="en-GB" dirty="0" err="1" smtClean="0"/>
              <a:t>XXg</a:t>
            </a:r>
            <a:endParaRPr lang="en-GB" dirty="0" smtClean="0"/>
          </a:p>
        </p:txBody>
      </p:sp>
      <p:sp>
        <p:nvSpPr>
          <p:cNvPr id="26" name="Text Placeholder 18"/>
          <p:cNvSpPr>
            <a:spLocks noGrp="1"/>
          </p:cNvSpPr>
          <p:nvPr>
            <p:ph type="body" sz="quarter" idx="26" hasCustomPrompt="1"/>
          </p:nvPr>
        </p:nvSpPr>
        <p:spPr>
          <a:xfrm>
            <a:off x="810000" y="5004000"/>
            <a:ext cx="2375999" cy="612000"/>
          </a:xfrm>
        </p:spPr>
        <p:txBody>
          <a:bodyPr/>
          <a:lstStyle>
            <a:lvl1pPr marL="0" indent="0" algn="ctr">
              <a:lnSpc>
                <a:spcPct val="100000"/>
              </a:lnSpc>
              <a:buNone/>
              <a:defRPr sz="3700">
                <a:solidFill>
                  <a:schemeClr val="tx2"/>
                </a:solidFill>
              </a:defRPr>
            </a:lvl1pPr>
            <a:lvl2pPr marL="0" indent="0" algn="ctr">
              <a:lnSpc>
                <a:spcPct val="100000"/>
              </a:lnSpc>
              <a:buFont typeface="Arial" panose="020B0604020202020204" pitchFamily="34" charset="0"/>
              <a:buNone/>
              <a:defRPr sz="3700">
                <a:solidFill>
                  <a:schemeClr val="tx2"/>
                </a:solidFill>
              </a:defRPr>
            </a:lvl2pPr>
            <a:lvl3pPr marL="0" indent="0" algn="ctr">
              <a:lnSpc>
                <a:spcPct val="100000"/>
              </a:lnSpc>
              <a:buFont typeface="Arial" panose="020B0604020202020204" pitchFamily="34" charset="0"/>
              <a:buNone/>
              <a:defRPr sz="3700">
                <a:solidFill>
                  <a:schemeClr val="tx2"/>
                </a:solidFill>
              </a:defRPr>
            </a:lvl3pPr>
            <a:lvl4pPr marL="0" indent="0" algn="ctr">
              <a:lnSpc>
                <a:spcPct val="100000"/>
              </a:lnSpc>
              <a:buFont typeface="Arial" panose="020B0604020202020204" pitchFamily="34" charset="0"/>
              <a:buNone/>
              <a:defRPr sz="3700">
                <a:solidFill>
                  <a:schemeClr val="tx2"/>
                </a:solidFill>
              </a:defRPr>
            </a:lvl4pPr>
            <a:lvl5pPr marL="0" indent="0" algn="ctr">
              <a:lnSpc>
                <a:spcPct val="100000"/>
              </a:lnSpc>
              <a:buFont typeface="Arial" panose="020B0604020202020204" pitchFamily="34" charset="0"/>
              <a:buNone/>
              <a:defRPr sz="3700">
                <a:solidFill>
                  <a:schemeClr val="tx2"/>
                </a:solidFill>
              </a:defRPr>
            </a:lvl5pPr>
            <a:lvl6pPr marL="0" indent="0" algn="ctr">
              <a:lnSpc>
                <a:spcPct val="100000"/>
              </a:lnSpc>
              <a:buFont typeface="Arial" panose="020B0604020202020204" pitchFamily="34" charset="0"/>
              <a:buNone/>
              <a:defRPr sz="3700">
                <a:solidFill>
                  <a:schemeClr val="tx2"/>
                </a:solidFill>
              </a:defRPr>
            </a:lvl6pPr>
            <a:lvl7pPr marL="0" indent="0" algn="ctr">
              <a:lnSpc>
                <a:spcPct val="100000"/>
              </a:lnSpc>
              <a:buFont typeface="Arial" panose="020B0604020202020204" pitchFamily="34" charset="0"/>
              <a:buNone/>
              <a:defRPr sz="3700">
                <a:solidFill>
                  <a:schemeClr val="tx2"/>
                </a:solidFill>
              </a:defRPr>
            </a:lvl7pPr>
            <a:lvl8pPr marL="0" indent="0" algn="ctr">
              <a:lnSpc>
                <a:spcPct val="100000"/>
              </a:lnSpc>
              <a:buFont typeface="Arial" panose="020B0604020202020204" pitchFamily="34" charset="0"/>
              <a:buNone/>
              <a:defRPr sz="3700">
                <a:solidFill>
                  <a:schemeClr val="tx2"/>
                </a:solidFill>
              </a:defRPr>
            </a:lvl8pPr>
            <a:lvl9pPr marL="0" indent="0" algn="ctr">
              <a:lnSpc>
                <a:spcPct val="100000"/>
              </a:lnSpc>
              <a:buFont typeface="Arial" panose="020B0604020202020204" pitchFamily="34" charset="0"/>
              <a:buNone/>
              <a:defRPr sz="3700">
                <a:solidFill>
                  <a:schemeClr val="tx2"/>
                </a:solidFill>
              </a:defRPr>
            </a:lvl9pPr>
          </a:lstStyle>
          <a:p>
            <a:pPr lvl="0"/>
            <a:r>
              <a:rPr lang="en-GB" dirty="0" err="1" smtClean="0"/>
              <a:t>X,Xl</a:t>
            </a:r>
            <a:endParaRPr lang="en-GB" dirty="0" smtClean="0"/>
          </a:p>
        </p:txBody>
      </p:sp>
      <p:sp>
        <p:nvSpPr>
          <p:cNvPr id="27" name="Text Placeholder 18"/>
          <p:cNvSpPr>
            <a:spLocks noGrp="1"/>
          </p:cNvSpPr>
          <p:nvPr>
            <p:ph type="body" sz="quarter" idx="27" hasCustomPrompt="1"/>
          </p:nvPr>
        </p:nvSpPr>
        <p:spPr>
          <a:xfrm>
            <a:off x="810000" y="5832000"/>
            <a:ext cx="2375999" cy="288000"/>
          </a:xfrm>
        </p:spPr>
        <p:txBody>
          <a:bodyPr/>
          <a:lstStyle>
            <a:lvl1pPr marL="0" indent="0" algn="ctr">
              <a:lnSpc>
                <a:spcPct val="100000"/>
              </a:lnSpc>
              <a:buNone/>
              <a:defRPr sz="1600">
                <a:solidFill>
                  <a:schemeClr val="tx1"/>
                </a:solidFill>
              </a:defRPr>
            </a:lvl1pPr>
            <a:lvl2pPr marL="0" indent="0" algn="ctr">
              <a:lnSpc>
                <a:spcPct val="100000"/>
              </a:lnSpc>
              <a:buFont typeface="Arial" panose="020B0604020202020204" pitchFamily="34" charset="0"/>
              <a:buNone/>
              <a:defRPr sz="1600">
                <a:solidFill>
                  <a:schemeClr val="tx1"/>
                </a:solidFill>
              </a:defRPr>
            </a:lvl2pPr>
            <a:lvl3pPr marL="0" indent="0" algn="ctr">
              <a:lnSpc>
                <a:spcPct val="100000"/>
              </a:lnSpc>
              <a:buFont typeface="Arial" panose="020B0604020202020204" pitchFamily="34" charset="0"/>
              <a:buNone/>
              <a:defRPr sz="1600">
                <a:solidFill>
                  <a:schemeClr val="tx1"/>
                </a:solidFill>
              </a:defRPr>
            </a:lvl3pPr>
            <a:lvl4pPr marL="0" indent="0" algn="ctr">
              <a:lnSpc>
                <a:spcPct val="100000"/>
              </a:lnSpc>
              <a:buFont typeface="Arial" panose="020B0604020202020204" pitchFamily="34" charset="0"/>
              <a:buNone/>
              <a:defRPr sz="1600">
                <a:solidFill>
                  <a:schemeClr val="tx1"/>
                </a:solidFill>
              </a:defRPr>
            </a:lvl4pPr>
            <a:lvl5pPr marL="0" indent="0" algn="ctr">
              <a:lnSpc>
                <a:spcPct val="100000"/>
              </a:lnSpc>
              <a:buFont typeface="Arial" panose="020B0604020202020204" pitchFamily="34" charset="0"/>
              <a:buNone/>
              <a:defRPr sz="1600">
                <a:solidFill>
                  <a:schemeClr val="tx1"/>
                </a:solidFill>
              </a:defRPr>
            </a:lvl5pPr>
            <a:lvl6pPr marL="0" indent="0" algn="ctr">
              <a:lnSpc>
                <a:spcPct val="100000"/>
              </a:lnSpc>
              <a:buFont typeface="Arial" panose="020B0604020202020204" pitchFamily="34" charset="0"/>
              <a:buNone/>
              <a:defRPr sz="1600">
                <a:solidFill>
                  <a:schemeClr val="tx1"/>
                </a:solidFill>
              </a:defRPr>
            </a:lvl6pPr>
            <a:lvl7pPr marL="0" indent="0" algn="ctr">
              <a:lnSpc>
                <a:spcPct val="100000"/>
              </a:lnSpc>
              <a:buFont typeface="Arial" panose="020B0604020202020204" pitchFamily="34" charset="0"/>
              <a:buNone/>
              <a:defRPr sz="1600">
                <a:solidFill>
                  <a:schemeClr val="tx1"/>
                </a:solidFill>
              </a:defRPr>
            </a:lvl7pPr>
            <a:lvl8pPr marL="0" indent="0" algn="ctr">
              <a:lnSpc>
                <a:spcPct val="100000"/>
              </a:lnSpc>
              <a:buFont typeface="Arial" panose="020B0604020202020204" pitchFamily="34" charset="0"/>
              <a:buNone/>
              <a:defRPr sz="1600">
                <a:solidFill>
                  <a:schemeClr val="tx1"/>
                </a:solidFill>
              </a:defRPr>
            </a:lvl8pPr>
            <a:lvl9pPr marL="0" indent="0" algn="ctr">
              <a:lnSpc>
                <a:spcPct val="100000"/>
              </a:lnSpc>
              <a:buFont typeface="Arial" panose="020B0604020202020204" pitchFamily="34" charset="0"/>
              <a:buNone/>
              <a:defRPr sz="1600">
                <a:solidFill>
                  <a:schemeClr val="tx1"/>
                </a:solidFill>
              </a:defRPr>
            </a:lvl9pPr>
          </a:lstStyle>
          <a:p>
            <a:pPr lvl="0"/>
            <a:r>
              <a:rPr lang="en-GB" dirty="0" smtClean="0"/>
              <a:t>Insert text</a:t>
            </a:r>
          </a:p>
        </p:txBody>
      </p:sp>
      <p:sp>
        <p:nvSpPr>
          <p:cNvPr id="32" name="Text Placeholder 18"/>
          <p:cNvSpPr>
            <a:spLocks noGrp="1"/>
          </p:cNvSpPr>
          <p:nvPr>
            <p:ph type="body" sz="quarter" idx="28" hasCustomPrompt="1"/>
          </p:nvPr>
        </p:nvSpPr>
        <p:spPr>
          <a:xfrm>
            <a:off x="3543599" y="3276000"/>
            <a:ext cx="2375999" cy="612000"/>
          </a:xfrm>
        </p:spPr>
        <p:txBody>
          <a:bodyPr/>
          <a:lstStyle>
            <a:lvl1pPr marL="0" indent="0" algn="ctr">
              <a:lnSpc>
                <a:spcPct val="100000"/>
              </a:lnSpc>
              <a:buNone/>
              <a:defRPr sz="3700">
                <a:solidFill>
                  <a:schemeClr val="tx1"/>
                </a:solidFill>
              </a:defRPr>
            </a:lvl1pPr>
            <a:lvl2pPr marL="0" indent="0" algn="ctr">
              <a:lnSpc>
                <a:spcPct val="100000"/>
              </a:lnSpc>
              <a:buFont typeface="Arial" panose="020B0604020202020204" pitchFamily="34" charset="0"/>
              <a:buNone/>
              <a:defRPr sz="3700">
                <a:solidFill>
                  <a:schemeClr val="tx1"/>
                </a:solidFill>
              </a:defRPr>
            </a:lvl2pPr>
            <a:lvl3pPr marL="0" indent="0" algn="ctr">
              <a:lnSpc>
                <a:spcPct val="100000"/>
              </a:lnSpc>
              <a:buFont typeface="Arial" panose="020B0604020202020204" pitchFamily="34" charset="0"/>
              <a:buNone/>
              <a:defRPr sz="3700">
                <a:solidFill>
                  <a:schemeClr val="tx1"/>
                </a:solidFill>
              </a:defRPr>
            </a:lvl3pPr>
            <a:lvl4pPr marL="0" indent="0" algn="ctr">
              <a:lnSpc>
                <a:spcPct val="100000"/>
              </a:lnSpc>
              <a:buFont typeface="Arial" panose="020B0604020202020204" pitchFamily="34" charset="0"/>
              <a:buNone/>
              <a:defRPr sz="3700">
                <a:solidFill>
                  <a:schemeClr val="tx1"/>
                </a:solidFill>
              </a:defRPr>
            </a:lvl4pPr>
            <a:lvl5pPr marL="0" indent="0" algn="ctr">
              <a:lnSpc>
                <a:spcPct val="100000"/>
              </a:lnSpc>
              <a:buFont typeface="Arial" panose="020B0604020202020204" pitchFamily="34" charset="0"/>
              <a:buNone/>
              <a:defRPr sz="3700">
                <a:solidFill>
                  <a:schemeClr val="tx1"/>
                </a:solidFill>
              </a:defRPr>
            </a:lvl5pPr>
            <a:lvl6pPr marL="0" indent="0" algn="ctr">
              <a:lnSpc>
                <a:spcPct val="100000"/>
              </a:lnSpc>
              <a:buFont typeface="Arial" panose="020B0604020202020204" pitchFamily="34" charset="0"/>
              <a:buNone/>
              <a:defRPr sz="3700">
                <a:solidFill>
                  <a:schemeClr val="tx1"/>
                </a:solidFill>
              </a:defRPr>
            </a:lvl6pPr>
            <a:lvl7pPr marL="0" indent="0" algn="ctr">
              <a:lnSpc>
                <a:spcPct val="100000"/>
              </a:lnSpc>
              <a:buFont typeface="Arial" panose="020B0604020202020204" pitchFamily="34" charset="0"/>
              <a:buNone/>
              <a:defRPr sz="3700">
                <a:solidFill>
                  <a:schemeClr val="tx1"/>
                </a:solidFill>
              </a:defRPr>
            </a:lvl7pPr>
            <a:lvl8pPr marL="0" indent="0" algn="ctr">
              <a:lnSpc>
                <a:spcPct val="100000"/>
              </a:lnSpc>
              <a:buFont typeface="Arial" panose="020B0604020202020204" pitchFamily="34" charset="0"/>
              <a:buNone/>
              <a:defRPr sz="3700">
                <a:solidFill>
                  <a:schemeClr val="tx1"/>
                </a:solidFill>
              </a:defRPr>
            </a:lvl8pPr>
            <a:lvl9pPr marL="0" indent="0" algn="ctr">
              <a:lnSpc>
                <a:spcPct val="100000"/>
              </a:lnSpc>
              <a:buFont typeface="Arial" panose="020B0604020202020204" pitchFamily="34" charset="0"/>
              <a:buNone/>
              <a:defRPr sz="3700">
                <a:solidFill>
                  <a:schemeClr val="tx1"/>
                </a:solidFill>
              </a:defRPr>
            </a:lvl9pPr>
          </a:lstStyle>
          <a:p>
            <a:pPr lvl="0"/>
            <a:r>
              <a:rPr lang="en-GB" dirty="0" smtClean="0"/>
              <a:t>XXYYY</a:t>
            </a:r>
          </a:p>
        </p:txBody>
      </p:sp>
      <p:sp>
        <p:nvSpPr>
          <p:cNvPr id="33" name="Text Placeholder 18"/>
          <p:cNvSpPr>
            <a:spLocks noGrp="1"/>
          </p:cNvSpPr>
          <p:nvPr>
            <p:ph type="body" sz="quarter" idx="29" hasCustomPrompt="1"/>
          </p:nvPr>
        </p:nvSpPr>
        <p:spPr>
          <a:xfrm>
            <a:off x="3543599" y="3888000"/>
            <a:ext cx="2375999" cy="39600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34" name="Text Placeholder 18"/>
          <p:cNvSpPr>
            <a:spLocks noGrp="1"/>
          </p:cNvSpPr>
          <p:nvPr>
            <p:ph type="body" sz="quarter" idx="30" hasCustomPrompt="1"/>
          </p:nvPr>
        </p:nvSpPr>
        <p:spPr>
          <a:xfrm>
            <a:off x="3543599" y="4428000"/>
            <a:ext cx="2375999" cy="612000"/>
          </a:xfrm>
        </p:spPr>
        <p:txBody>
          <a:bodyPr/>
          <a:lstStyle>
            <a:lvl1pPr marL="0" indent="0" algn="ctr">
              <a:lnSpc>
                <a:spcPct val="100000"/>
              </a:lnSpc>
              <a:buNone/>
              <a:defRPr sz="3700">
                <a:solidFill>
                  <a:schemeClr val="accent2"/>
                </a:solidFill>
              </a:defRPr>
            </a:lvl1pPr>
            <a:lvl2pPr marL="0" indent="0" algn="ctr">
              <a:lnSpc>
                <a:spcPct val="100000"/>
              </a:lnSpc>
              <a:buFont typeface="Arial" panose="020B0604020202020204" pitchFamily="34" charset="0"/>
              <a:buNone/>
              <a:defRPr sz="3700">
                <a:solidFill>
                  <a:schemeClr val="accent2"/>
                </a:solidFill>
              </a:defRPr>
            </a:lvl2pPr>
            <a:lvl3pPr marL="0" indent="0" algn="ctr">
              <a:lnSpc>
                <a:spcPct val="100000"/>
              </a:lnSpc>
              <a:buFont typeface="Arial" panose="020B0604020202020204" pitchFamily="34" charset="0"/>
              <a:buNone/>
              <a:defRPr sz="3700">
                <a:solidFill>
                  <a:schemeClr val="accent2"/>
                </a:solidFill>
              </a:defRPr>
            </a:lvl3pPr>
            <a:lvl4pPr marL="0" indent="0" algn="ctr">
              <a:lnSpc>
                <a:spcPct val="100000"/>
              </a:lnSpc>
              <a:buFont typeface="Arial" panose="020B0604020202020204" pitchFamily="34" charset="0"/>
              <a:buNone/>
              <a:defRPr sz="3700">
                <a:solidFill>
                  <a:schemeClr val="accent2"/>
                </a:solidFill>
              </a:defRPr>
            </a:lvl4pPr>
            <a:lvl5pPr marL="0" indent="0" algn="ctr">
              <a:lnSpc>
                <a:spcPct val="100000"/>
              </a:lnSpc>
              <a:buFont typeface="Arial" panose="020B0604020202020204" pitchFamily="34" charset="0"/>
              <a:buNone/>
              <a:defRPr sz="3700">
                <a:solidFill>
                  <a:schemeClr val="accent2"/>
                </a:solidFill>
              </a:defRPr>
            </a:lvl5pPr>
            <a:lvl6pPr marL="0" indent="0" algn="ctr">
              <a:lnSpc>
                <a:spcPct val="100000"/>
              </a:lnSpc>
              <a:buFont typeface="Arial" panose="020B0604020202020204" pitchFamily="34" charset="0"/>
              <a:buNone/>
              <a:defRPr sz="3700">
                <a:solidFill>
                  <a:schemeClr val="accent2"/>
                </a:solidFill>
              </a:defRPr>
            </a:lvl6pPr>
            <a:lvl7pPr marL="0" indent="0" algn="ctr">
              <a:lnSpc>
                <a:spcPct val="100000"/>
              </a:lnSpc>
              <a:buFont typeface="Arial" panose="020B0604020202020204" pitchFamily="34" charset="0"/>
              <a:buNone/>
              <a:defRPr sz="3700">
                <a:solidFill>
                  <a:schemeClr val="accent2"/>
                </a:solidFill>
              </a:defRPr>
            </a:lvl7pPr>
            <a:lvl8pPr marL="0" indent="0" algn="ctr">
              <a:lnSpc>
                <a:spcPct val="100000"/>
              </a:lnSpc>
              <a:buFont typeface="Arial" panose="020B0604020202020204" pitchFamily="34" charset="0"/>
              <a:buNone/>
              <a:defRPr sz="3700">
                <a:solidFill>
                  <a:schemeClr val="accent2"/>
                </a:solidFill>
              </a:defRPr>
            </a:lvl8pPr>
            <a:lvl9pPr marL="0" indent="0" algn="ctr">
              <a:lnSpc>
                <a:spcPct val="100000"/>
              </a:lnSpc>
              <a:buFont typeface="Arial" panose="020B0604020202020204" pitchFamily="34" charset="0"/>
              <a:buNone/>
              <a:defRPr sz="3700">
                <a:solidFill>
                  <a:schemeClr val="accent2"/>
                </a:solidFill>
              </a:defRPr>
            </a:lvl9pPr>
          </a:lstStyle>
          <a:p>
            <a:pPr lvl="0"/>
            <a:r>
              <a:rPr lang="en-GB" dirty="0" err="1" smtClean="0"/>
              <a:t>XXg</a:t>
            </a:r>
            <a:endParaRPr lang="en-GB" dirty="0" smtClean="0"/>
          </a:p>
        </p:txBody>
      </p:sp>
      <p:sp>
        <p:nvSpPr>
          <p:cNvPr id="35" name="Text Placeholder 18"/>
          <p:cNvSpPr>
            <a:spLocks noGrp="1"/>
          </p:cNvSpPr>
          <p:nvPr>
            <p:ph type="body" sz="quarter" idx="31" hasCustomPrompt="1"/>
          </p:nvPr>
        </p:nvSpPr>
        <p:spPr>
          <a:xfrm>
            <a:off x="3543599" y="5004000"/>
            <a:ext cx="2375999" cy="612000"/>
          </a:xfrm>
        </p:spPr>
        <p:txBody>
          <a:bodyPr/>
          <a:lstStyle>
            <a:lvl1pPr marL="0" indent="0" algn="ctr">
              <a:lnSpc>
                <a:spcPct val="100000"/>
              </a:lnSpc>
              <a:buNone/>
              <a:defRPr sz="3700">
                <a:solidFill>
                  <a:schemeClr val="tx2"/>
                </a:solidFill>
              </a:defRPr>
            </a:lvl1pPr>
            <a:lvl2pPr marL="0" indent="0" algn="ctr">
              <a:lnSpc>
                <a:spcPct val="100000"/>
              </a:lnSpc>
              <a:buFont typeface="Arial" panose="020B0604020202020204" pitchFamily="34" charset="0"/>
              <a:buNone/>
              <a:defRPr sz="3700">
                <a:solidFill>
                  <a:schemeClr val="tx2"/>
                </a:solidFill>
              </a:defRPr>
            </a:lvl2pPr>
            <a:lvl3pPr marL="0" indent="0" algn="ctr">
              <a:lnSpc>
                <a:spcPct val="100000"/>
              </a:lnSpc>
              <a:buFont typeface="Arial" panose="020B0604020202020204" pitchFamily="34" charset="0"/>
              <a:buNone/>
              <a:defRPr sz="3700">
                <a:solidFill>
                  <a:schemeClr val="tx2"/>
                </a:solidFill>
              </a:defRPr>
            </a:lvl3pPr>
            <a:lvl4pPr marL="0" indent="0" algn="ctr">
              <a:lnSpc>
                <a:spcPct val="100000"/>
              </a:lnSpc>
              <a:buFont typeface="Arial" panose="020B0604020202020204" pitchFamily="34" charset="0"/>
              <a:buNone/>
              <a:defRPr sz="3700">
                <a:solidFill>
                  <a:schemeClr val="tx2"/>
                </a:solidFill>
              </a:defRPr>
            </a:lvl4pPr>
            <a:lvl5pPr marL="0" indent="0" algn="ctr">
              <a:lnSpc>
                <a:spcPct val="100000"/>
              </a:lnSpc>
              <a:buFont typeface="Arial" panose="020B0604020202020204" pitchFamily="34" charset="0"/>
              <a:buNone/>
              <a:defRPr sz="3700">
                <a:solidFill>
                  <a:schemeClr val="tx2"/>
                </a:solidFill>
              </a:defRPr>
            </a:lvl5pPr>
            <a:lvl6pPr marL="0" indent="0" algn="ctr">
              <a:lnSpc>
                <a:spcPct val="100000"/>
              </a:lnSpc>
              <a:buFont typeface="Arial" panose="020B0604020202020204" pitchFamily="34" charset="0"/>
              <a:buNone/>
              <a:defRPr sz="3700">
                <a:solidFill>
                  <a:schemeClr val="tx2"/>
                </a:solidFill>
              </a:defRPr>
            </a:lvl6pPr>
            <a:lvl7pPr marL="0" indent="0" algn="ctr">
              <a:lnSpc>
                <a:spcPct val="100000"/>
              </a:lnSpc>
              <a:buFont typeface="Arial" panose="020B0604020202020204" pitchFamily="34" charset="0"/>
              <a:buNone/>
              <a:defRPr sz="3700">
                <a:solidFill>
                  <a:schemeClr val="tx2"/>
                </a:solidFill>
              </a:defRPr>
            </a:lvl7pPr>
            <a:lvl8pPr marL="0" indent="0" algn="ctr">
              <a:lnSpc>
                <a:spcPct val="100000"/>
              </a:lnSpc>
              <a:buFont typeface="Arial" panose="020B0604020202020204" pitchFamily="34" charset="0"/>
              <a:buNone/>
              <a:defRPr sz="3700">
                <a:solidFill>
                  <a:schemeClr val="tx2"/>
                </a:solidFill>
              </a:defRPr>
            </a:lvl8pPr>
            <a:lvl9pPr marL="0" indent="0" algn="ctr">
              <a:lnSpc>
                <a:spcPct val="100000"/>
              </a:lnSpc>
              <a:buFont typeface="Arial" panose="020B0604020202020204" pitchFamily="34" charset="0"/>
              <a:buNone/>
              <a:defRPr sz="3700">
                <a:solidFill>
                  <a:schemeClr val="tx2"/>
                </a:solidFill>
              </a:defRPr>
            </a:lvl9pPr>
          </a:lstStyle>
          <a:p>
            <a:pPr lvl="0"/>
            <a:r>
              <a:rPr lang="en-GB" dirty="0" err="1" smtClean="0"/>
              <a:t>X,Xl</a:t>
            </a:r>
            <a:endParaRPr lang="en-GB" dirty="0" smtClean="0"/>
          </a:p>
        </p:txBody>
      </p:sp>
      <p:sp>
        <p:nvSpPr>
          <p:cNvPr id="36" name="Text Placeholder 18"/>
          <p:cNvSpPr>
            <a:spLocks noGrp="1"/>
          </p:cNvSpPr>
          <p:nvPr>
            <p:ph type="body" sz="quarter" idx="32" hasCustomPrompt="1"/>
          </p:nvPr>
        </p:nvSpPr>
        <p:spPr>
          <a:xfrm>
            <a:off x="3543599" y="5832000"/>
            <a:ext cx="2375999" cy="288000"/>
          </a:xfrm>
        </p:spPr>
        <p:txBody>
          <a:bodyPr/>
          <a:lstStyle>
            <a:lvl1pPr marL="0" indent="0" algn="ctr">
              <a:lnSpc>
                <a:spcPct val="100000"/>
              </a:lnSpc>
              <a:buNone/>
              <a:defRPr sz="1600">
                <a:solidFill>
                  <a:schemeClr val="tx1"/>
                </a:solidFill>
              </a:defRPr>
            </a:lvl1pPr>
            <a:lvl2pPr marL="0" indent="0" algn="ctr">
              <a:lnSpc>
                <a:spcPct val="100000"/>
              </a:lnSpc>
              <a:buFont typeface="Arial" panose="020B0604020202020204" pitchFamily="34" charset="0"/>
              <a:buNone/>
              <a:defRPr sz="1600">
                <a:solidFill>
                  <a:schemeClr val="tx1"/>
                </a:solidFill>
              </a:defRPr>
            </a:lvl2pPr>
            <a:lvl3pPr marL="0" indent="0" algn="ctr">
              <a:lnSpc>
                <a:spcPct val="100000"/>
              </a:lnSpc>
              <a:buFont typeface="Arial" panose="020B0604020202020204" pitchFamily="34" charset="0"/>
              <a:buNone/>
              <a:defRPr sz="1600">
                <a:solidFill>
                  <a:schemeClr val="tx1"/>
                </a:solidFill>
              </a:defRPr>
            </a:lvl3pPr>
            <a:lvl4pPr marL="0" indent="0" algn="ctr">
              <a:lnSpc>
                <a:spcPct val="100000"/>
              </a:lnSpc>
              <a:buFont typeface="Arial" panose="020B0604020202020204" pitchFamily="34" charset="0"/>
              <a:buNone/>
              <a:defRPr sz="1600">
                <a:solidFill>
                  <a:schemeClr val="tx1"/>
                </a:solidFill>
              </a:defRPr>
            </a:lvl4pPr>
            <a:lvl5pPr marL="0" indent="0" algn="ctr">
              <a:lnSpc>
                <a:spcPct val="100000"/>
              </a:lnSpc>
              <a:buFont typeface="Arial" panose="020B0604020202020204" pitchFamily="34" charset="0"/>
              <a:buNone/>
              <a:defRPr sz="1600">
                <a:solidFill>
                  <a:schemeClr val="tx1"/>
                </a:solidFill>
              </a:defRPr>
            </a:lvl5pPr>
            <a:lvl6pPr marL="0" indent="0" algn="ctr">
              <a:lnSpc>
                <a:spcPct val="100000"/>
              </a:lnSpc>
              <a:buFont typeface="Arial" panose="020B0604020202020204" pitchFamily="34" charset="0"/>
              <a:buNone/>
              <a:defRPr sz="1600">
                <a:solidFill>
                  <a:schemeClr val="tx1"/>
                </a:solidFill>
              </a:defRPr>
            </a:lvl6pPr>
            <a:lvl7pPr marL="0" indent="0" algn="ctr">
              <a:lnSpc>
                <a:spcPct val="100000"/>
              </a:lnSpc>
              <a:buFont typeface="Arial" panose="020B0604020202020204" pitchFamily="34" charset="0"/>
              <a:buNone/>
              <a:defRPr sz="1600">
                <a:solidFill>
                  <a:schemeClr val="tx1"/>
                </a:solidFill>
              </a:defRPr>
            </a:lvl7pPr>
            <a:lvl8pPr marL="0" indent="0" algn="ctr">
              <a:lnSpc>
                <a:spcPct val="100000"/>
              </a:lnSpc>
              <a:buFont typeface="Arial" panose="020B0604020202020204" pitchFamily="34" charset="0"/>
              <a:buNone/>
              <a:defRPr sz="1600">
                <a:solidFill>
                  <a:schemeClr val="tx1"/>
                </a:solidFill>
              </a:defRPr>
            </a:lvl8pPr>
            <a:lvl9pPr marL="0" indent="0" algn="ctr">
              <a:lnSpc>
                <a:spcPct val="100000"/>
              </a:lnSpc>
              <a:buFont typeface="Arial" panose="020B0604020202020204" pitchFamily="34" charset="0"/>
              <a:buNone/>
              <a:defRPr sz="1600">
                <a:solidFill>
                  <a:schemeClr val="tx1"/>
                </a:solidFill>
              </a:defRPr>
            </a:lvl9pPr>
          </a:lstStyle>
          <a:p>
            <a:pPr lvl="0"/>
            <a:r>
              <a:rPr lang="en-GB" dirty="0" smtClean="0"/>
              <a:t>Insert text</a:t>
            </a:r>
          </a:p>
        </p:txBody>
      </p:sp>
      <p:sp>
        <p:nvSpPr>
          <p:cNvPr id="37" name="Text Placeholder 18"/>
          <p:cNvSpPr>
            <a:spLocks noGrp="1"/>
          </p:cNvSpPr>
          <p:nvPr>
            <p:ph type="body" sz="quarter" idx="33" hasCustomPrompt="1"/>
          </p:nvPr>
        </p:nvSpPr>
        <p:spPr>
          <a:xfrm>
            <a:off x="6277201" y="3276000"/>
            <a:ext cx="2375999" cy="612000"/>
          </a:xfrm>
        </p:spPr>
        <p:txBody>
          <a:bodyPr/>
          <a:lstStyle>
            <a:lvl1pPr marL="0" indent="0" algn="ctr">
              <a:lnSpc>
                <a:spcPct val="100000"/>
              </a:lnSpc>
              <a:buNone/>
              <a:defRPr sz="3700">
                <a:solidFill>
                  <a:schemeClr val="tx1"/>
                </a:solidFill>
              </a:defRPr>
            </a:lvl1pPr>
            <a:lvl2pPr marL="0" indent="0" algn="ctr">
              <a:lnSpc>
                <a:spcPct val="100000"/>
              </a:lnSpc>
              <a:buFont typeface="Arial" panose="020B0604020202020204" pitchFamily="34" charset="0"/>
              <a:buNone/>
              <a:defRPr sz="3700">
                <a:solidFill>
                  <a:schemeClr val="tx1"/>
                </a:solidFill>
              </a:defRPr>
            </a:lvl2pPr>
            <a:lvl3pPr marL="0" indent="0" algn="ctr">
              <a:lnSpc>
                <a:spcPct val="100000"/>
              </a:lnSpc>
              <a:buFont typeface="Arial" panose="020B0604020202020204" pitchFamily="34" charset="0"/>
              <a:buNone/>
              <a:defRPr sz="3700">
                <a:solidFill>
                  <a:schemeClr val="tx1"/>
                </a:solidFill>
              </a:defRPr>
            </a:lvl3pPr>
            <a:lvl4pPr marL="0" indent="0" algn="ctr">
              <a:lnSpc>
                <a:spcPct val="100000"/>
              </a:lnSpc>
              <a:buFont typeface="Arial" panose="020B0604020202020204" pitchFamily="34" charset="0"/>
              <a:buNone/>
              <a:defRPr sz="3700">
                <a:solidFill>
                  <a:schemeClr val="tx1"/>
                </a:solidFill>
              </a:defRPr>
            </a:lvl4pPr>
            <a:lvl5pPr marL="0" indent="0" algn="ctr">
              <a:lnSpc>
                <a:spcPct val="100000"/>
              </a:lnSpc>
              <a:buFont typeface="Arial" panose="020B0604020202020204" pitchFamily="34" charset="0"/>
              <a:buNone/>
              <a:defRPr sz="3700">
                <a:solidFill>
                  <a:schemeClr val="tx1"/>
                </a:solidFill>
              </a:defRPr>
            </a:lvl5pPr>
            <a:lvl6pPr marL="0" indent="0" algn="ctr">
              <a:lnSpc>
                <a:spcPct val="100000"/>
              </a:lnSpc>
              <a:buFont typeface="Arial" panose="020B0604020202020204" pitchFamily="34" charset="0"/>
              <a:buNone/>
              <a:defRPr sz="3700">
                <a:solidFill>
                  <a:schemeClr val="tx1"/>
                </a:solidFill>
              </a:defRPr>
            </a:lvl6pPr>
            <a:lvl7pPr marL="0" indent="0" algn="ctr">
              <a:lnSpc>
                <a:spcPct val="100000"/>
              </a:lnSpc>
              <a:buFont typeface="Arial" panose="020B0604020202020204" pitchFamily="34" charset="0"/>
              <a:buNone/>
              <a:defRPr sz="3700">
                <a:solidFill>
                  <a:schemeClr val="tx1"/>
                </a:solidFill>
              </a:defRPr>
            </a:lvl7pPr>
            <a:lvl8pPr marL="0" indent="0" algn="ctr">
              <a:lnSpc>
                <a:spcPct val="100000"/>
              </a:lnSpc>
              <a:buFont typeface="Arial" panose="020B0604020202020204" pitchFamily="34" charset="0"/>
              <a:buNone/>
              <a:defRPr sz="3700">
                <a:solidFill>
                  <a:schemeClr val="tx1"/>
                </a:solidFill>
              </a:defRPr>
            </a:lvl8pPr>
            <a:lvl9pPr marL="0" indent="0" algn="ctr">
              <a:lnSpc>
                <a:spcPct val="100000"/>
              </a:lnSpc>
              <a:buFont typeface="Arial" panose="020B0604020202020204" pitchFamily="34" charset="0"/>
              <a:buNone/>
              <a:defRPr sz="3700">
                <a:solidFill>
                  <a:schemeClr val="tx1"/>
                </a:solidFill>
              </a:defRPr>
            </a:lvl9pPr>
          </a:lstStyle>
          <a:p>
            <a:pPr lvl="0"/>
            <a:r>
              <a:rPr lang="en-GB" dirty="0" smtClean="0"/>
              <a:t>XXYYY</a:t>
            </a:r>
          </a:p>
        </p:txBody>
      </p:sp>
      <p:sp>
        <p:nvSpPr>
          <p:cNvPr id="38" name="Text Placeholder 18"/>
          <p:cNvSpPr>
            <a:spLocks noGrp="1"/>
          </p:cNvSpPr>
          <p:nvPr>
            <p:ph type="body" sz="quarter" idx="34" hasCustomPrompt="1"/>
          </p:nvPr>
        </p:nvSpPr>
        <p:spPr>
          <a:xfrm>
            <a:off x="6277201" y="3888000"/>
            <a:ext cx="2375999" cy="39600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39" name="Text Placeholder 18"/>
          <p:cNvSpPr>
            <a:spLocks noGrp="1"/>
          </p:cNvSpPr>
          <p:nvPr>
            <p:ph type="body" sz="quarter" idx="35" hasCustomPrompt="1"/>
          </p:nvPr>
        </p:nvSpPr>
        <p:spPr>
          <a:xfrm>
            <a:off x="6277201" y="4428000"/>
            <a:ext cx="2375999" cy="612000"/>
          </a:xfrm>
        </p:spPr>
        <p:txBody>
          <a:bodyPr/>
          <a:lstStyle>
            <a:lvl1pPr marL="0" indent="0" algn="ctr">
              <a:lnSpc>
                <a:spcPct val="100000"/>
              </a:lnSpc>
              <a:buNone/>
              <a:defRPr sz="3700">
                <a:solidFill>
                  <a:schemeClr val="accent2"/>
                </a:solidFill>
              </a:defRPr>
            </a:lvl1pPr>
            <a:lvl2pPr marL="0" indent="0" algn="ctr">
              <a:lnSpc>
                <a:spcPct val="100000"/>
              </a:lnSpc>
              <a:buFont typeface="Arial" panose="020B0604020202020204" pitchFamily="34" charset="0"/>
              <a:buNone/>
              <a:defRPr sz="3700">
                <a:solidFill>
                  <a:schemeClr val="accent2"/>
                </a:solidFill>
              </a:defRPr>
            </a:lvl2pPr>
            <a:lvl3pPr marL="0" indent="0" algn="ctr">
              <a:lnSpc>
                <a:spcPct val="100000"/>
              </a:lnSpc>
              <a:buFont typeface="Arial" panose="020B0604020202020204" pitchFamily="34" charset="0"/>
              <a:buNone/>
              <a:defRPr sz="3700">
                <a:solidFill>
                  <a:schemeClr val="accent2"/>
                </a:solidFill>
              </a:defRPr>
            </a:lvl3pPr>
            <a:lvl4pPr marL="0" indent="0" algn="ctr">
              <a:lnSpc>
                <a:spcPct val="100000"/>
              </a:lnSpc>
              <a:buFont typeface="Arial" panose="020B0604020202020204" pitchFamily="34" charset="0"/>
              <a:buNone/>
              <a:defRPr sz="3700">
                <a:solidFill>
                  <a:schemeClr val="accent2"/>
                </a:solidFill>
              </a:defRPr>
            </a:lvl4pPr>
            <a:lvl5pPr marL="0" indent="0" algn="ctr">
              <a:lnSpc>
                <a:spcPct val="100000"/>
              </a:lnSpc>
              <a:buFont typeface="Arial" panose="020B0604020202020204" pitchFamily="34" charset="0"/>
              <a:buNone/>
              <a:defRPr sz="3700">
                <a:solidFill>
                  <a:schemeClr val="accent2"/>
                </a:solidFill>
              </a:defRPr>
            </a:lvl5pPr>
            <a:lvl6pPr marL="0" indent="0" algn="ctr">
              <a:lnSpc>
                <a:spcPct val="100000"/>
              </a:lnSpc>
              <a:buFont typeface="Arial" panose="020B0604020202020204" pitchFamily="34" charset="0"/>
              <a:buNone/>
              <a:defRPr sz="3700">
                <a:solidFill>
                  <a:schemeClr val="accent2"/>
                </a:solidFill>
              </a:defRPr>
            </a:lvl6pPr>
            <a:lvl7pPr marL="0" indent="0" algn="ctr">
              <a:lnSpc>
                <a:spcPct val="100000"/>
              </a:lnSpc>
              <a:buFont typeface="Arial" panose="020B0604020202020204" pitchFamily="34" charset="0"/>
              <a:buNone/>
              <a:defRPr sz="3700">
                <a:solidFill>
                  <a:schemeClr val="accent2"/>
                </a:solidFill>
              </a:defRPr>
            </a:lvl7pPr>
            <a:lvl8pPr marL="0" indent="0" algn="ctr">
              <a:lnSpc>
                <a:spcPct val="100000"/>
              </a:lnSpc>
              <a:buFont typeface="Arial" panose="020B0604020202020204" pitchFamily="34" charset="0"/>
              <a:buNone/>
              <a:defRPr sz="3700">
                <a:solidFill>
                  <a:schemeClr val="accent2"/>
                </a:solidFill>
              </a:defRPr>
            </a:lvl8pPr>
            <a:lvl9pPr marL="0" indent="0" algn="ctr">
              <a:lnSpc>
                <a:spcPct val="100000"/>
              </a:lnSpc>
              <a:buFont typeface="Arial" panose="020B0604020202020204" pitchFamily="34" charset="0"/>
              <a:buNone/>
              <a:defRPr sz="3700">
                <a:solidFill>
                  <a:schemeClr val="accent2"/>
                </a:solidFill>
              </a:defRPr>
            </a:lvl9pPr>
          </a:lstStyle>
          <a:p>
            <a:pPr lvl="0"/>
            <a:r>
              <a:rPr lang="en-GB" dirty="0" err="1" smtClean="0"/>
              <a:t>XXg</a:t>
            </a:r>
            <a:endParaRPr lang="en-GB" dirty="0" smtClean="0"/>
          </a:p>
        </p:txBody>
      </p:sp>
      <p:sp>
        <p:nvSpPr>
          <p:cNvPr id="40" name="Text Placeholder 18"/>
          <p:cNvSpPr>
            <a:spLocks noGrp="1"/>
          </p:cNvSpPr>
          <p:nvPr>
            <p:ph type="body" sz="quarter" idx="36" hasCustomPrompt="1"/>
          </p:nvPr>
        </p:nvSpPr>
        <p:spPr>
          <a:xfrm>
            <a:off x="6277201" y="5004000"/>
            <a:ext cx="2375999" cy="612000"/>
          </a:xfrm>
        </p:spPr>
        <p:txBody>
          <a:bodyPr/>
          <a:lstStyle>
            <a:lvl1pPr marL="0" indent="0" algn="ctr">
              <a:lnSpc>
                <a:spcPct val="100000"/>
              </a:lnSpc>
              <a:buNone/>
              <a:defRPr sz="3700">
                <a:solidFill>
                  <a:schemeClr val="tx2"/>
                </a:solidFill>
              </a:defRPr>
            </a:lvl1pPr>
            <a:lvl2pPr marL="0" indent="0" algn="ctr">
              <a:lnSpc>
                <a:spcPct val="100000"/>
              </a:lnSpc>
              <a:buFont typeface="Arial" panose="020B0604020202020204" pitchFamily="34" charset="0"/>
              <a:buNone/>
              <a:defRPr sz="3700">
                <a:solidFill>
                  <a:schemeClr val="tx2"/>
                </a:solidFill>
              </a:defRPr>
            </a:lvl2pPr>
            <a:lvl3pPr marL="0" indent="0" algn="ctr">
              <a:lnSpc>
                <a:spcPct val="100000"/>
              </a:lnSpc>
              <a:buFont typeface="Arial" panose="020B0604020202020204" pitchFamily="34" charset="0"/>
              <a:buNone/>
              <a:defRPr sz="3700">
                <a:solidFill>
                  <a:schemeClr val="tx2"/>
                </a:solidFill>
              </a:defRPr>
            </a:lvl3pPr>
            <a:lvl4pPr marL="0" indent="0" algn="ctr">
              <a:lnSpc>
                <a:spcPct val="100000"/>
              </a:lnSpc>
              <a:buFont typeface="Arial" panose="020B0604020202020204" pitchFamily="34" charset="0"/>
              <a:buNone/>
              <a:defRPr sz="3700">
                <a:solidFill>
                  <a:schemeClr val="tx2"/>
                </a:solidFill>
              </a:defRPr>
            </a:lvl4pPr>
            <a:lvl5pPr marL="0" indent="0" algn="ctr">
              <a:lnSpc>
                <a:spcPct val="100000"/>
              </a:lnSpc>
              <a:buFont typeface="Arial" panose="020B0604020202020204" pitchFamily="34" charset="0"/>
              <a:buNone/>
              <a:defRPr sz="3700">
                <a:solidFill>
                  <a:schemeClr val="tx2"/>
                </a:solidFill>
              </a:defRPr>
            </a:lvl5pPr>
            <a:lvl6pPr marL="0" indent="0" algn="ctr">
              <a:lnSpc>
                <a:spcPct val="100000"/>
              </a:lnSpc>
              <a:buFont typeface="Arial" panose="020B0604020202020204" pitchFamily="34" charset="0"/>
              <a:buNone/>
              <a:defRPr sz="3700">
                <a:solidFill>
                  <a:schemeClr val="tx2"/>
                </a:solidFill>
              </a:defRPr>
            </a:lvl6pPr>
            <a:lvl7pPr marL="0" indent="0" algn="ctr">
              <a:lnSpc>
                <a:spcPct val="100000"/>
              </a:lnSpc>
              <a:buFont typeface="Arial" panose="020B0604020202020204" pitchFamily="34" charset="0"/>
              <a:buNone/>
              <a:defRPr sz="3700">
                <a:solidFill>
                  <a:schemeClr val="tx2"/>
                </a:solidFill>
              </a:defRPr>
            </a:lvl7pPr>
            <a:lvl8pPr marL="0" indent="0" algn="ctr">
              <a:lnSpc>
                <a:spcPct val="100000"/>
              </a:lnSpc>
              <a:buFont typeface="Arial" panose="020B0604020202020204" pitchFamily="34" charset="0"/>
              <a:buNone/>
              <a:defRPr sz="3700">
                <a:solidFill>
                  <a:schemeClr val="tx2"/>
                </a:solidFill>
              </a:defRPr>
            </a:lvl8pPr>
            <a:lvl9pPr marL="0" indent="0" algn="ctr">
              <a:lnSpc>
                <a:spcPct val="100000"/>
              </a:lnSpc>
              <a:buFont typeface="Arial" panose="020B0604020202020204" pitchFamily="34" charset="0"/>
              <a:buNone/>
              <a:defRPr sz="3700">
                <a:solidFill>
                  <a:schemeClr val="tx2"/>
                </a:solidFill>
              </a:defRPr>
            </a:lvl9pPr>
          </a:lstStyle>
          <a:p>
            <a:pPr lvl="0"/>
            <a:r>
              <a:rPr lang="en-GB" dirty="0" err="1" smtClean="0"/>
              <a:t>X,Xl</a:t>
            </a:r>
            <a:endParaRPr lang="en-GB" dirty="0" smtClean="0"/>
          </a:p>
        </p:txBody>
      </p:sp>
      <p:sp>
        <p:nvSpPr>
          <p:cNvPr id="41" name="Text Placeholder 18"/>
          <p:cNvSpPr>
            <a:spLocks noGrp="1"/>
          </p:cNvSpPr>
          <p:nvPr>
            <p:ph type="body" sz="quarter" idx="37" hasCustomPrompt="1"/>
          </p:nvPr>
        </p:nvSpPr>
        <p:spPr>
          <a:xfrm>
            <a:off x="6277201" y="5832000"/>
            <a:ext cx="2375999" cy="288000"/>
          </a:xfrm>
        </p:spPr>
        <p:txBody>
          <a:bodyPr/>
          <a:lstStyle>
            <a:lvl1pPr marL="0" indent="0" algn="ctr">
              <a:lnSpc>
                <a:spcPct val="100000"/>
              </a:lnSpc>
              <a:buNone/>
              <a:defRPr sz="1600">
                <a:solidFill>
                  <a:schemeClr val="tx1"/>
                </a:solidFill>
              </a:defRPr>
            </a:lvl1pPr>
            <a:lvl2pPr marL="0" indent="0" algn="ctr">
              <a:lnSpc>
                <a:spcPct val="100000"/>
              </a:lnSpc>
              <a:buFont typeface="Arial" panose="020B0604020202020204" pitchFamily="34" charset="0"/>
              <a:buNone/>
              <a:defRPr sz="1600">
                <a:solidFill>
                  <a:schemeClr val="tx1"/>
                </a:solidFill>
              </a:defRPr>
            </a:lvl2pPr>
            <a:lvl3pPr marL="0" indent="0" algn="ctr">
              <a:lnSpc>
                <a:spcPct val="100000"/>
              </a:lnSpc>
              <a:buFont typeface="Arial" panose="020B0604020202020204" pitchFamily="34" charset="0"/>
              <a:buNone/>
              <a:defRPr sz="1600">
                <a:solidFill>
                  <a:schemeClr val="tx1"/>
                </a:solidFill>
              </a:defRPr>
            </a:lvl3pPr>
            <a:lvl4pPr marL="0" indent="0" algn="ctr">
              <a:lnSpc>
                <a:spcPct val="100000"/>
              </a:lnSpc>
              <a:buFont typeface="Arial" panose="020B0604020202020204" pitchFamily="34" charset="0"/>
              <a:buNone/>
              <a:defRPr sz="1600">
                <a:solidFill>
                  <a:schemeClr val="tx1"/>
                </a:solidFill>
              </a:defRPr>
            </a:lvl4pPr>
            <a:lvl5pPr marL="0" indent="0" algn="ctr">
              <a:lnSpc>
                <a:spcPct val="100000"/>
              </a:lnSpc>
              <a:buFont typeface="Arial" panose="020B0604020202020204" pitchFamily="34" charset="0"/>
              <a:buNone/>
              <a:defRPr sz="1600">
                <a:solidFill>
                  <a:schemeClr val="tx1"/>
                </a:solidFill>
              </a:defRPr>
            </a:lvl5pPr>
            <a:lvl6pPr marL="0" indent="0" algn="ctr">
              <a:lnSpc>
                <a:spcPct val="100000"/>
              </a:lnSpc>
              <a:buFont typeface="Arial" panose="020B0604020202020204" pitchFamily="34" charset="0"/>
              <a:buNone/>
              <a:defRPr sz="1600">
                <a:solidFill>
                  <a:schemeClr val="tx1"/>
                </a:solidFill>
              </a:defRPr>
            </a:lvl6pPr>
            <a:lvl7pPr marL="0" indent="0" algn="ctr">
              <a:lnSpc>
                <a:spcPct val="100000"/>
              </a:lnSpc>
              <a:buFont typeface="Arial" panose="020B0604020202020204" pitchFamily="34" charset="0"/>
              <a:buNone/>
              <a:defRPr sz="1600">
                <a:solidFill>
                  <a:schemeClr val="tx1"/>
                </a:solidFill>
              </a:defRPr>
            </a:lvl7pPr>
            <a:lvl8pPr marL="0" indent="0" algn="ctr">
              <a:lnSpc>
                <a:spcPct val="100000"/>
              </a:lnSpc>
              <a:buFont typeface="Arial" panose="020B0604020202020204" pitchFamily="34" charset="0"/>
              <a:buNone/>
              <a:defRPr sz="1600">
                <a:solidFill>
                  <a:schemeClr val="tx1"/>
                </a:solidFill>
              </a:defRPr>
            </a:lvl8pPr>
            <a:lvl9pPr marL="0" indent="0" algn="ctr">
              <a:lnSpc>
                <a:spcPct val="100000"/>
              </a:lnSpc>
              <a:buFont typeface="Arial" panose="020B0604020202020204" pitchFamily="34" charset="0"/>
              <a:buNone/>
              <a:defRPr sz="1600">
                <a:solidFill>
                  <a:schemeClr val="tx1"/>
                </a:solidFill>
              </a:defRPr>
            </a:lvl9pPr>
          </a:lstStyle>
          <a:p>
            <a:pPr lvl="0"/>
            <a:r>
              <a:rPr lang="en-GB" dirty="0" smtClean="0"/>
              <a:t>Insert text</a:t>
            </a:r>
          </a:p>
        </p:txBody>
      </p:sp>
      <p:sp>
        <p:nvSpPr>
          <p:cNvPr id="42" name="Text Placeholder 18"/>
          <p:cNvSpPr>
            <a:spLocks noGrp="1"/>
          </p:cNvSpPr>
          <p:nvPr>
            <p:ph type="body" sz="quarter" idx="38" hasCustomPrompt="1"/>
          </p:nvPr>
        </p:nvSpPr>
        <p:spPr>
          <a:xfrm>
            <a:off x="9010800" y="3304303"/>
            <a:ext cx="2375999" cy="612000"/>
          </a:xfrm>
        </p:spPr>
        <p:txBody>
          <a:bodyPr/>
          <a:lstStyle>
            <a:lvl1pPr marL="0" indent="0" algn="ctr">
              <a:lnSpc>
                <a:spcPct val="100000"/>
              </a:lnSpc>
              <a:buNone/>
              <a:defRPr sz="3700">
                <a:solidFill>
                  <a:schemeClr val="tx1"/>
                </a:solidFill>
              </a:defRPr>
            </a:lvl1pPr>
            <a:lvl2pPr marL="0" indent="0" algn="ctr">
              <a:lnSpc>
                <a:spcPct val="100000"/>
              </a:lnSpc>
              <a:buFont typeface="Arial" panose="020B0604020202020204" pitchFamily="34" charset="0"/>
              <a:buNone/>
              <a:defRPr sz="3700">
                <a:solidFill>
                  <a:schemeClr val="tx1"/>
                </a:solidFill>
              </a:defRPr>
            </a:lvl2pPr>
            <a:lvl3pPr marL="0" indent="0" algn="ctr">
              <a:lnSpc>
                <a:spcPct val="100000"/>
              </a:lnSpc>
              <a:buFont typeface="Arial" panose="020B0604020202020204" pitchFamily="34" charset="0"/>
              <a:buNone/>
              <a:defRPr sz="3700">
                <a:solidFill>
                  <a:schemeClr val="tx1"/>
                </a:solidFill>
              </a:defRPr>
            </a:lvl3pPr>
            <a:lvl4pPr marL="0" indent="0" algn="ctr">
              <a:lnSpc>
                <a:spcPct val="100000"/>
              </a:lnSpc>
              <a:buFont typeface="Arial" panose="020B0604020202020204" pitchFamily="34" charset="0"/>
              <a:buNone/>
              <a:defRPr sz="3700">
                <a:solidFill>
                  <a:schemeClr val="tx1"/>
                </a:solidFill>
              </a:defRPr>
            </a:lvl4pPr>
            <a:lvl5pPr marL="0" indent="0" algn="ctr">
              <a:lnSpc>
                <a:spcPct val="100000"/>
              </a:lnSpc>
              <a:buFont typeface="Arial" panose="020B0604020202020204" pitchFamily="34" charset="0"/>
              <a:buNone/>
              <a:defRPr sz="3700">
                <a:solidFill>
                  <a:schemeClr val="tx1"/>
                </a:solidFill>
              </a:defRPr>
            </a:lvl5pPr>
            <a:lvl6pPr marL="0" indent="0" algn="ctr">
              <a:lnSpc>
                <a:spcPct val="100000"/>
              </a:lnSpc>
              <a:buFont typeface="Arial" panose="020B0604020202020204" pitchFamily="34" charset="0"/>
              <a:buNone/>
              <a:defRPr sz="3700">
                <a:solidFill>
                  <a:schemeClr val="tx1"/>
                </a:solidFill>
              </a:defRPr>
            </a:lvl6pPr>
            <a:lvl7pPr marL="0" indent="0" algn="ctr">
              <a:lnSpc>
                <a:spcPct val="100000"/>
              </a:lnSpc>
              <a:buFont typeface="Arial" panose="020B0604020202020204" pitchFamily="34" charset="0"/>
              <a:buNone/>
              <a:defRPr sz="3700">
                <a:solidFill>
                  <a:schemeClr val="tx1"/>
                </a:solidFill>
              </a:defRPr>
            </a:lvl7pPr>
            <a:lvl8pPr marL="0" indent="0" algn="ctr">
              <a:lnSpc>
                <a:spcPct val="100000"/>
              </a:lnSpc>
              <a:buFont typeface="Arial" panose="020B0604020202020204" pitchFamily="34" charset="0"/>
              <a:buNone/>
              <a:defRPr sz="3700">
                <a:solidFill>
                  <a:schemeClr val="tx1"/>
                </a:solidFill>
              </a:defRPr>
            </a:lvl8pPr>
            <a:lvl9pPr marL="0" indent="0" algn="ctr">
              <a:lnSpc>
                <a:spcPct val="100000"/>
              </a:lnSpc>
              <a:buFont typeface="Arial" panose="020B0604020202020204" pitchFamily="34" charset="0"/>
              <a:buNone/>
              <a:defRPr sz="3700">
                <a:solidFill>
                  <a:schemeClr val="tx1"/>
                </a:solidFill>
              </a:defRPr>
            </a:lvl9pPr>
          </a:lstStyle>
          <a:p>
            <a:pPr lvl="0"/>
            <a:r>
              <a:rPr lang="en-GB" dirty="0" smtClean="0"/>
              <a:t>XXYYY</a:t>
            </a:r>
          </a:p>
        </p:txBody>
      </p:sp>
      <p:sp>
        <p:nvSpPr>
          <p:cNvPr id="43" name="Text Placeholder 18"/>
          <p:cNvSpPr>
            <a:spLocks noGrp="1"/>
          </p:cNvSpPr>
          <p:nvPr>
            <p:ph type="body" sz="quarter" idx="39" hasCustomPrompt="1"/>
          </p:nvPr>
        </p:nvSpPr>
        <p:spPr>
          <a:xfrm>
            <a:off x="9010800" y="3916303"/>
            <a:ext cx="2375999" cy="396000"/>
          </a:xfrm>
        </p:spPr>
        <p:txBody>
          <a:bodyPr/>
          <a:lstStyle>
            <a:lvl1pPr marL="0" indent="0" algn="ctr">
              <a:lnSpc>
                <a:spcPct val="100000"/>
              </a:lnSpc>
              <a:buNone/>
              <a:defRPr sz="2100">
                <a:solidFill>
                  <a:schemeClr val="tx1"/>
                </a:solidFill>
              </a:defRPr>
            </a:lvl1pPr>
            <a:lvl2pPr marL="0" indent="0" algn="ctr">
              <a:lnSpc>
                <a:spcPct val="100000"/>
              </a:lnSpc>
              <a:buFont typeface="Arial" panose="020B0604020202020204" pitchFamily="34" charset="0"/>
              <a:buNone/>
              <a:defRPr sz="2100">
                <a:solidFill>
                  <a:schemeClr val="tx1"/>
                </a:solidFill>
              </a:defRPr>
            </a:lvl2pPr>
            <a:lvl3pPr marL="0" indent="0" algn="ctr">
              <a:lnSpc>
                <a:spcPct val="100000"/>
              </a:lnSpc>
              <a:buFont typeface="Arial" panose="020B0604020202020204" pitchFamily="34" charset="0"/>
              <a:buNone/>
              <a:defRPr sz="2100">
                <a:solidFill>
                  <a:schemeClr val="tx1"/>
                </a:solidFill>
              </a:defRPr>
            </a:lvl3pPr>
            <a:lvl4pPr marL="0" indent="0" algn="ctr">
              <a:lnSpc>
                <a:spcPct val="100000"/>
              </a:lnSpc>
              <a:buFont typeface="Arial" panose="020B0604020202020204" pitchFamily="34" charset="0"/>
              <a:buNone/>
              <a:defRPr sz="2100">
                <a:solidFill>
                  <a:schemeClr val="tx1"/>
                </a:solidFill>
              </a:defRPr>
            </a:lvl4pPr>
            <a:lvl5pPr marL="0" indent="0" algn="ctr">
              <a:lnSpc>
                <a:spcPct val="100000"/>
              </a:lnSpc>
              <a:buFont typeface="Arial" panose="020B0604020202020204" pitchFamily="34" charset="0"/>
              <a:buNone/>
              <a:defRPr sz="2100">
                <a:solidFill>
                  <a:schemeClr val="tx1"/>
                </a:solidFill>
              </a:defRPr>
            </a:lvl5pPr>
            <a:lvl6pPr marL="0" indent="0" algn="ctr">
              <a:lnSpc>
                <a:spcPct val="100000"/>
              </a:lnSpc>
              <a:buFont typeface="Arial" panose="020B0604020202020204" pitchFamily="34" charset="0"/>
              <a:buNone/>
              <a:defRPr sz="2100">
                <a:solidFill>
                  <a:schemeClr val="tx1"/>
                </a:solidFill>
              </a:defRPr>
            </a:lvl6pPr>
            <a:lvl7pPr marL="0" indent="0" algn="ctr">
              <a:lnSpc>
                <a:spcPct val="100000"/>
              </a:lnSpc>
              <a:buFont typeface="Arial" panose="020B0604020202020204" pitchFamily="34" charset="0"/>
              <a:buNone/>
              <a:defRPr sz="2100">
                <a:solidFill>
                  <a:schemeClr val="tx1"/>
                </a:solidFill>
              </a:defRPr>
            </a:lvl7pPr>
            <a:lvl8pPr marL="0" indent="0" algn="ctr">
              <a:lnSpc>
                <a:spcPct val="100000"/>
              </a:lnSpc>
              <a:buFont typeface="Arial" panose="020B0604020202020204" pitchFamily="34" charset="0"/>
              <a:buNone/>
              <a:defRPr sz="2100">
                <a:solidFill>
                  <a:schemeClr val="tx1"/>
                </a:solidFill>
              </a:defRPr>
            </a:lvl8pPr>
            <a:lvl9pPr marL="0" indent="0" algn="ctr">
              <a:lnSpc>
                <a:spcPct val="100000"/>
              </a:lnSpc>
              <a:buFont typeface="Arial" panose="020B0604020202020204" pitchFamily="34" charset="0"/>
              <a:buNone/>
              <a:defRPr sz="2100">
                <a:solidFill>
                  <a:schemeClr val="tx1"/>
                </a:solidFill>
              </a:defRPr>
            </a:lvl9pPr>
          </a:lstStyle>
          <a:p>
            <a:pPr lvl="0"/>
            <a:r>
              <a:rPr lang="en-GB" dirty="0" smtClean="0"/>
              <a:t>Insert text</a:t>
            </a:r>
          </a:p>
        </p:txBody>
      </p:sp>
      <p:sp>
        <p:nvSpPr>
          <p:cNvPr id="44" name="Text Placeholder 18"/>
          <p:cNvSpPr>
            <a:spLocks noGrp="1"/>
          </p:cNvSpPr>
          <p:nvPr>
            <p:ph type="body" sz="quarter" idx="40" hasCustomPrompt="1"/>
          </p:nvPr>
        </p:nvSpPr>
        <p:spPr>
          <a:xfrm>
            <a:off x="9010800" y="4456303"/>
            <a:ext cx="2375999" cy="612000"/>
          </a:xfrm>
        </p:spPr>
        <p:txBody>
          <a:bodyPr/>
          <a:lstStyle>
            <a:lvl1pPr marL="0" indent="0" algn="ctr">
              <a:lnSpc>
                <a:spcPct val="100000"/>
              </a:lnSpc>
              <a:buNone/>
              <a:defRPr sz="3700">
                <a:solidFill>
                  <a:schemeClr val="accent2"/>
                </a:solidFill>
              </a:defRPr>
            </a:lvl1pPr>
            <a:lvl2pPr marL="0" indent="0" algn="ctr">
              <a:lnSpc>
                <a:spcPct val="100000"/>
              </a:lnSpc>
              <a:buFont typeface="Arial" panose="020B0604020202020204" pitchFamily="34" charset="0"/>
              <a:buNone/>
              <a:defRPr sz="3700">
                <a:solidFill>
                  <a:schemeClr val="accent2"/>
                </a:solidFill>
              </a:defRPr>
            </a:lvl2pPr>
            <a:lvl3pPr marL="0" indent="0" algn="ctr">
              <a:lnSpc>
                <a:spcPct val="100000"/>
              </a:lnSpc>
              <a:buFont typeface="Arial" panose="020B0604020202020204" pitchFamily="34" charset="0"/>
              <a:buNone/>
              <a:defRPr sz="3700">
                <a:solidFill>
                  <a:schemeClr val="accent2"/>
                </a:solidFill>
              </a:defRPr>
            </a:lvl3pPr>
            <a:lvl4pPr marL="0" indent="0" algn="ctr">
              <a:lnSpc>
                <a:spcPct val="100000"/>
              </a:lnSpc>
              <a:buFont typeface="Arial" panose="020B0604020202020204" pitchFamily="34" charset="0"/>
              <a:buNone/>
              <a:defRPr sz="3700">
                <a:solidFill>
                  <a:schemeClr val="accent2"/>
                </a:solidFill>
              </a:defRPr>
            </a:lvl4pPr>
            <a:lvl5pPr marL="0" indent="0" algn="ctr">
              <a:lnSpc>
                <a:spcPct val="100000"/>
              </a:lnSpc>
              <a:buFont typeface="Arial" panose="020B0604020202020204" pitchFamily="34" charset="0"/>
              <a:buNone/>
              <a:defRPr sz="3700">
                <a:solidFill>
                  <a:schemeClr val="accent2"/>
                </a:solidFill>
              </a:defRPr>
            </a:lvl5pPr>
            <a:lvl6pPr marL="0" indent="0" algn="ctr">
              <a:lnSpc>
                <a:spcPct val="100000"/>
              </a:lnSpc>
              <a:buFont typeface="Arial" panose="020B0604020202020204" pitchFamily="34" charset="0"/>
              <a:buNone/>
              <a:defRPr sz="3700">
                <a:solidFill>
                  <a:schemeClr val="accent2"/>
                </a:solidFill>
              </a:defRPr>
            </a:lvl6pPr>
            <a:lvl7pPr marL="0" indent="0" algn="ctr">
              <a:lnSpc>
                <a:spcPct val="100000"/>
              </a:lnSpc>
              <a:buFont typeface="Arial" panose="020B0604020202020204" pitchFamily="34" charset="0"/>
              <a:buNone/>
              <a:defRPr sz="3700">
                <a:solidFill>
                  <a:schemeClr val="accent2"/>
                </a:solidFill>
              </a:defRPr>
            </a:lvl7pPr>
            <a:lvl8pPr marL="0" indent="0" algn="ctr">
              <a:lnSpc>
                <a:spcPct val="100000"/>
              </a:lnSpc>
              <a:buFont typeface="Arial" panose="020B0604020202020204" pitchFamily="34" charset="0"/>
              <a:buNone/>
              <a:defRPr sz="3700">
                <a:solidFill>
                  <a:schemeClr val="accent2"/>
                </a:solidFill>
              </a:defRPr>
            </a:lvl8pPr>
            <a:lvl9pPr marL="0" indent="0" algn="ctr">
              <a:lnSpc>
                <a:spcPct val="100000"/>
              </a:lnSpc>
              <a:buFont typeface="Arial" panose="020B0604020202020204" pitchFamily="34" charset="0"/>
              <a:buNone/>
              <a:defRPr sz="3700">
                <a:solidFill>
                  <a:schemeClr val="accent2"/>
                </a:solidFill>
              </a:defRPr>
            </a:lvl9pPr>
          </a:lstStyle>
          <a:p>
            <a:pPr lvl="0"/>
            <a:r>
              <a:rPr lang="en-GB" dirty="0" err="1" smtClean="0"/>
              <a:t>XXg</a:t>
            </a:r>
            <a:endParaRPr lang="en-GB" dirty="0" smtClean="0"/>
          </a:p>
        </p:txBody>
      </p:sp>
      <p:sp>
        <p:nvSpPr>
          <p:cNvPr id="45" name="Text Placeholder 18"/>
          <p:cNvSpPr>
            <a:spLocks noGrp="1"/>
          </p:cNvSpPr>
          <p:nvPr>
            <p:ph type="body" sz="quarter" idx="41" hasCustomPrompt="1"/>
          </p:nvPr>
        </p:nvSpPr>
        <p:spPr>
          <a:xfrm>
            <a:off x="9010800" y="5032303"/>
            <a:ext cx="2375999" cy="612000"/>
          </a:xfrm>
        </p:spPr>
        <p:txBody>
          <a:bodyPr/>
          <a:lstStyle>
            <a:lvl1pPr marL="0" indent="0" algn="ctr">
              <a:lnSpc>
                <a:spcPct val="100000"/>
              </a:lnSpc>
              <a:buNone/>
              <a:defRPr sz="3700">
                <a:solidFill>
                  <a:schemeClr val="tx2"/>
                </a:solidFill>
              </a:defRPr>
            </a:lvl1pPr>
            <a:lvl2pPr marL="0" indent="0" algn="ctr">
              <a:lnSpc>
                <a:spcPct val="100000"/>
              </a:lnSpc>
              <a:buFont typeface="Arial" panose="020B0604020202020204" pitchFamily="34" charset="0"/>
              <a:buNone/>
              <a:defRPr sz="3700">
                <a:solidFill>
                  <a:schemeClr val="tx2"/>
                </a:solidFill>
              </a:defRPr>
            </a:lvl2pPr>
            <a:lvl3pPr marL="0" indent="0" algn="ctr">
              <a:lnSpc>
                <a:spcPct val="100000"/>
              </a:lnSpc>
              <a:buFont typeface="Arial" panose="020B0604020202020204" pitchFamily="34" charset="0"/>
              <a:buNone/>
              <a:defRPr sz="3700">
                <a:solidFill>
                  <a:schemeClr val="tx2"/>
                </a:solidFill>
              </a:defRPr>
            </a:lvl3pPr>
            <a:lvl4pPr marL="0" indent="0" algn="ctr">
              <a:lnSpc>
                <a:spcPct val="100000"/>
              </a:lnSpc>
              <a:buFont typeface="Arial" panose="020B0604020202020204" pitchFamily="34" charset="0"/>
              <a:buNone/>
              <a:defRPr sz="3700">
                <a:solidFill>
                  <a:schemeClr val="tx2"/>
                </a:solidFill>
              </a:defRPr>
            </a:lvl4pPr>
            <a:lvl5pPr marL="0" indent="0" algn="ctr">
              <a:lnSpc>
                <a:spcPct val="100000"/>
              </a:lnSpc>
              <a:buFont typeface="Arial" panose="020B0604020202020204" pitchFamily="34" charset="0"/>
              <a:buNone/>
              <a:defRPr sz="3700">
                <a:solidFill>
                  <a:schemeClr val="tx2"/>
                </a:solidFill>
              </a:defRPr>
            </a:lvl5pPr>
            <a:lvl6pPr marL="0" indent="0" algn="ctr">
              <a:lnSpc>
                <a:spcPct val="100000"/>
              </a:lnSpc>
              <a:buFont typeface="Arial" panose="020B0604020202020204" pitchFamily="34" charset="0"/>
              <a:buNone/>
              <a:defRPr sz="3700">
                <a:solidFill>
                  <a:schemeClr val="tx2"/>
                </a:solidFill>
              </a:defRPr>
            </a:lvl6pPr>
            <a:lvl7pPr marL="0" indent="0" algn="ctr">
              <a:lnSpc>
                <a:spcPct val="100000"/>
              </a:lnSpc>
              <a:buFont typeface="Arial" panose="020B0604020202020204" pitchFamily="34" charset="0"/>
              <a:buNone/>
              <a:defRPr sz="3700">
                <a:solidFill>
                  <a:schemeClr val="tx2"/>
                </a:solidFill>
              </a:defRPr>
            </a:lvl7pPr>
            <a:lvl8pPr marL="0" indent="0" algn="ctr">
              <a:lnSpc>
                <a:spcPct val="100000"/>
              </a:lnSpc>
              <a:buFont typeface="Arial" panose="020B0604020202020204" pitchFamily="34" charset="0"/>
              <a:buNone/>
              <a:defRPr sz="3700">
                <a:solidFill>
                  <a:schemeClr val="tx2"/>
                </a:solidFill>
              </a:defRPr>
            </a:lvl8pPr>
            <a:lvl9pPr marL="0" indent="0" algn="ctr">
              <a:lnSpc>
                <a:spcPct val="100000"/>
              </a:lnSpc>
              <a:buFont typeface="Arial" panose="020B0604020202020204" pitchFamily="34" charset="0"/>
              <a:buNone/>
              <a:defRPr sz="3700">
                <a:solidFill>
                  <a:schemeClr val="tx2"/>
                </a:solidFill>
              </a:defRPr>
            </a:lvl9pPr>
          </a:lstStyle>
          <a:p>
            <a:pPr lvl="0"/>
            <a:r>
              <a:rPr lang="en-GB" dirty="0" err="1" smtClean="0"/>
              <a:t>X,Xl</a:t>
            </a:r>
            <a:endParaRPr lang="en-GB" dirty="0" smtClean="0"/>
          </a:p>
        </p:txBody>
      </p:sp>
      <p:sp>
        <p:nvSpPr>
          <p:cNvPr id="46" name="Text Placeholder 18"/>
          <p:cNvSpPr>
            <a:spLocks noGrp="1"/>
          </p:cNvSpPr>
          <p:nvPr>
            <p:ph type="body" sz="quarter" idx="42" hasCustomPrompt="1"/>
          </p:nvPr>
        </p:nvSpPr>
        <p:spPr>
          <a:xfrm>
            <a:off x="9010800" y="5860303"/>
            <a:ext cx="2375999" cy="288000"/>
          </a:xfrm>
        </p:spPr>
        <p:txBody>
          <a:bodyPr/>
          <a:lstStyle>
            <a:lvl1pPr marL="0" indent="0" algn="ctr">
              <a:lnSpc>
                <a:spcPct val="100000"/>
              </a:lnSpc>
              <a:buNone/>
              <a:defRPr sz="1600">
                <a:solidFill>
                  <a:schemeClr val="tx1"/>
                </a:solidFill>
              </a:defRPr>
            </a:lvl1pPr>
            <a:lvl2pPr marL="0" indent="0" algn="ctr">
              <a:lnSpc>
                <a:spcPct val="100000"/>
              </a:lnSpc>
              <a:buFont typeface="Arial" panose="020B0604020202020204" pitchFamily="34" charset="0"/>
              <a:buNone/>
              <a:defRPr sz="1600">
                <a:solidFill>
                  <a:schemeClr val="tx1"/>
                </a:solidFill>
              </a:defRPr>
            </a:lvl2pPr>
            <a:lvl3pPr marL="0" indent="0" algn="ctr">
              <a:lnSpc>
                <a:spcPct val="100000"/>
              </a:lnSpc>
              <a:buFont typeface="Arial" panose="020B0604020202020204" pitchFamily="34" charset="0"/>
              <a:buNone/>
              <a:defRPr sz="1600">
                <a:solidFill>
                  <a:schemeClr val="tx1"/>
                </a:solidFill>
              </a:defRPr>
            </a:lvl3pPr>
            <a:lvl4pPr marL="0" indent="0" algn="ctr">
              <a:lnSpc>
                <a:spcPct val="100000"/>
              </a:lnSpc>
              <a:buFont typeface="Arial" panose="020B0604020202020204" pitchFamily="34" charset="0"/>
              <a:buNone/>
              <a:defRPr sz="1600">
                <a:solidFill>
                  <a:schemeClr val="tx1"/>
                </a:solidFill>
              </a:defRPr>
            </a:lvl4pPr>
            <a:lvl5pPr marL="0" indent="0" algn="ctr">
              <a:lnSpc>
                <a:spcPct val="100000"/>
              </a:lnSpc>
              <a:buFont typeface="Arial" panose="020B0604020202020204" pitchFamily="34" charset="0"/>
              <a:buNone/>
              <a:defRPr sz="1600">
                <a:solidFill>
                  <a:schemeClr val="tx1"/>
                </a:solidFill>
              </a:defRPr>
            </a:lvl5pPr>
            <a:lvl6pPr marL="0" indent="0" algn="ctr">
              <a:lnSpc>
                <a:spcPct val="100000"/>
              </a:lnSpc>
              <a:buFont typeface="Arial" panose="020B0604020202020204" pitchFamily="34" charset="0"/>
              <a:buNone/>
              <a:defRPr sz="1600">
                <a:solidFill>
                  <a:schemeClr val="tx1"/>
                </a:solidFill>
              </a:defRPr>
            </a:lvl6pPr>
            <a:lvl7pPr marL="0" indent="0" algn="ctr">
              <a:lnSpc>
                <a:spcPct val="100000"/>
              </a:lnSpc>
              <a:buFont typeface="Arial" panose="020B0604020202020204" pitchFamily="34" charset="0"/>
              <a:buNone/>
              <a:defRPr sz="1600">
                <a:solidFill>
                  <a:schemeClr val="tx1"/>
                </a:solidFill>
              </a:defRPr>
            </a:lvl7pPr>
            <a:lvl8pPr marL="0" indent="0" algn="ctr">
              <a:lnSpc>
                <a:spcPct val="100000"/>
              </a:lnSpc>
              <a:buFont typeface="Arial" panose="020B0604020202020204" pitchFamily="34" charset="0"/>
              <a:buNone/>
              <a:defRPr sz="1600">
                <a:solidFill>
                  <a:schemeClr val="tx1"/>
                </a:solidFill>
              </a:defRPr>
            </a:lvl8pPr>
            <a:lvl9pPr marL="0" indent="0" algn="ctr">
              <a:lnSpc>
                <a:spcPct val="100000"/>
              </a:lnSpc>
              <a:buFont typeface="Arial" panose="020B0604020202020204" pitchFamily="34" charset="0"/>
              <a:buNone/>
              <a:defRPr sz="1600">
                <a:solidFill>
                  <a:schemeClr val="tx1"/>
                </a:solidFill>
              </a:defRPr>
            </a:lvl9pPr>
          </a:lstStyle>
          <a:p>
            <a:pPr lvl="0"/>
            <a:r>
              <a:rPr lang="en-GB" dirty="0" smtClean="0"/>
              <a:t>Insert text</a:t>
            </a:r>
          </a:p>
        </p:txBody>
      </p:sp>
      <p:sp>
        <p:nvSpPr>
          <p:cNvPr id="47" name="Title 1"/>
          <p:cNvSpPr>
            <a:spLocks noGrp="1"/>
          </p:cNvSpPr>
          <p:nvPr>
            <p:ph type="title" hasCustomPrompt="1"/>
          </p:nvPr>
        </p:nvSpPr>
        <p:spPr>
          <a:xfrm>
            <a:off x="629999" y="286048"/>
            <a:ext cx="10936799" cy="684000"/>
          </a:xfrm>
        </p:spPr>
        <p:txBody>
          <a:bodyPr/>
          <a:lstStyle/>
          <a:p>
            <a:r>
              <a:rPr lang="en-GB" noProof="0" dirty="0" smtClean="0"/>
              <a:t>Headline in CorpoS (Body) 35 pt.</a:t>
            </a:r>
            <a:endParaRPr lang="en-GB" dirty="0"/>
          </a:p>
        </p:txBody>
      </p:sp>
    </p:spTree>
    <p:extLst>
      <p:ext uri="{BB962C8B-B14F-4D97-AF65-F5344CB8AC3E}">
        <p14:creationId xmlns:p14="http://schemas.microsoft.com/office/powerpoint/2010/main" val="220743867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402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Headline 1 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noProof="0" dirty="0" smtClean="0"/>
              <a:t>Headline in CorpoS (Body) 35 pt.</a:t>
            </a:r>
            <a:br>
              <a:rPr lang="en-GB" noProof="0" dirty="0" smtClean="0"/>
            </a:br>
            <a:r>
              <a:rPr lang="en-GB" noProof="0" dirty="0" smtClean="0"/>
              <a:t>in two lines</a:t>
            </a:r>
            <a:endParaRPr lang="en-GB"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5" name="Footer Placeholder 2"/>
          <p:cNvSpPr>
            <a:spLocks noGrp="1"/>
          </p:cNvSpPr>
          <p:nvPr>
            <p:ph type="ftr" sz="quarter" idx="3"/>
          </p:nvPr>
        </p:nvSpPr>
        <p:spPr>
          <a:xfrm>
            <a:off x="2879999" y="6566400"/>
            <a:ext cx="8125200" cy="216000"/>
          </a:xfrm>
          <a:prstGeom prst="rect">
            <a:avLst/>
          </a:prstGeom>
        </p:spPr>
        <p:txBody>
          <a:bodyPr anchor="b"/>
          <a:lstStyle>
            <a:lvl1pPr algn="r">
              <a:defRPr sz="1200"/>
            </a:lvl1pPr>
          </a:lstStyle>
          <a:p>
            <a:r>
              <a:rPr lang="en-GB" smtClean="0"/>
              <a:t>DVP&amp;R System Guide/ ITC/PR /</a:t>
            </a:r>
            <a:fld id="{A9B1A91E-E328-4715-A082-08461B98BB62}" type="datetime4">
              <a:rPr lang="en-GB" smtClean="0"/>
              <a:pPr/>
              <a:t>01 November 2020</a:t>
            </a:fld>
            <a:r>
              <a:rPr lang="en-GB" smtClean="0"/>
              <a:t>/</a:t>
            </a:r>
            <a:endParaRPr lang="en-GB" dirty="0" smtClean="0"/>
          </a:p>
        </p:txBody>
      </p:sp>
    </p:spTree>
    <p:extLst>
      <p:ext uri="{BB962C8B-B14F-4D97-AF65-F5344CB8AC3E}">
        <p14:creationId xmlns:p14="http://schemas.microsoft.com/office/powerpoint/2010/main" val="217068526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402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Headline 2 lin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999" y="286048"/>
            <a:ext cx="10936799" cy="684000"/>
          </a:xfrm>
        </p:spPr>
        <p:txBody>
          <a:bodyPr/>
          <a:lstStyle/>
          <a:p>
            <a:r>
              <a:rPr lang="en-GB" noProof="0" dirty="0" smtClean="0"/>
              <a:t>Headline in CorpoS (Body) 35 pt.</a:t>
            </a:r>
            <a:endParaRPr lang="en-GB"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5" name="Footer Placeholder 2"/>
          <p:cNvSpPr>
            <a:spLocks noGrp="1"/>
          </p:cNvSpPr>
          <p:nvPr>
            <p:ph type="ftr" sz="quarter" idx="3"/>
          </p:nvPr>
        </p:nvSpPr>
        <p:spPr>
          <a:xfrm>
            <a:off x="2879999" y="6566400"/>
            <a:ext cx="8125200" cy="216000"/>
          </a:xfrm>
          <a:prstGeom prst="rect">
            <a:avLst/>
          </a:prstGeom>
        </p:spPr>
        <p:txBody>
          <a:bodyPr anchor="b"/>
          <a:lstStyle>
            <a:lvl1pPr algn="r">
              <a:defRPr sz="1200"/>
            </a:lvl1pPr>
          </a:lstStyle>
          <a:p>
            <a:r>
              <a:rPr lang="en-GB" smtClean="0"/>
              <a:t>DVP&amp;R System Guide/ ITC/PR /</a:t>
            </a:r>
            <a:fld id="{A9B1A91E-E328-4715-A082-08461B98BB62}" type="datetime4">
              <a:rPr lang="en-GB" smtClean="0"/>
              <a:pPr/>
              <a:t>01 November 2020</a:t>
            </a:fld>
            <a:r>
              <a:rPr lang="en-GB" smtClean="0"/>
              <a:t>/</a:t>
            </a:r>
            <a:endParaRPr lang="en-GB" dirty="0" smtClean="0"/>
          </a:p>
        </p:txBody>
      </p:sp>
    </p:spTree>
    <p:extLst>
      <p:ext uri="{BB962C8B-B14F-4D97-AF65-F5344CB8AC3E}">
        <p14:creationId xmlns:p14="http://schemas.microsoft.com/office/powerpoint/2010/main" val="144233496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020" userDrawn="1">
          <p15:clr>
            <a:srgbClr val="FBAE40"/>
          </p15:clr>
        </p15:guide>
        <p15:guide id="2" orient="horz" pos="18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Title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Regieanweisungen"/>
          <p:cNvGrpSpPr/>
          <p:nvPr userDrawn="1"/>
        </p:nvGrpSpPr>
        <p:grpSpPr>
          <a:xfrm>
            <a:off x="-2088000" y="-468000"/>
            <a:ext cx="13654799" cy="7794000"/>
            <a:chOff x="-2088000" y="-468000"/>
            <a:chExt cx="13654799" cy="7794000"/>
          </a:xfrm>
        </p:grpSpPr>
        <p:sp>
          <p:nvSpPr>
            <p:cNvPr id="15"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6"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7" name="Hinweise links"/>
            <p:cNvGrpSpPr/>
            <p:nvPr userDrawn="1"/>
          </p:nvGrpSpPr>
          <p:grpSpPr>
            <a:xfrm>
              <a:off x="-2088000" y="0"/>
              <a:ext cx="1980000" cy="3528000"/>
              <a:chOff x="-2088000" y="0"/>
              <a:chExt cx="1980000" cy="3528000"/>
            </a:xfrm>
          </p:grpSpPr>
          <p:sp>
            <p:nvSpPr>
              <p:cNvPr id="29"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0" name="Listenebenen"/>
              <p:cNvGrpSpPr/>
              <p:nvPr userDrawn="1"/>
            </p:nvGrpSpPr>
            <p:grpSpPr>
              <a:xfrm>
                <a:off x="-1692000" y="2232000"/>
                <a:ext cx="1548000" cy="792000"/>
                <a:chOff x="-1692000" y="2160000"/>
                <a:chExt cx="1548000" cy="792000"/>
              </a:xfrm>
            </p:grpSpPr>
            <p:sp>
              <p:nvSpPr>
                <p:cNvPr id="31"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2"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3" name="Listenebene erhöhen"/>
                <p:cNvPicPr>
                  <a:picLocks noChangeAspect="1"/>
                </p:cNvPicPr>
                <p:nvPr userDrawn="1"/>
              </p:nvPicPr>
              <p:blipFill>
                <a:blip r:embed="rId3"/>
                <a:stretch>
                  <a:fillRect/>
                </a:stretch>
              </p:blipFill>
              <p:spPr>
                <a:xfrm>
                  <a:off x="-900000" y="2160000"/>
                  <a:ext cx="756000" cy="324000"/>
                </a:xfrm>
                <a:prstGeom prst="rect">
                  <a:avLst/>
                </a:prstGeom>
              </p:spPr>
            </p:pic>
            <p:pic>
              <p:nvPicPr>
                <p:cNvPr id="34" name="Listenebene verringern"/>
                <p:cNvPicPr>
                  <a:picLocks noChangeAspect="1"/>
                </p:cNvPicPr>
                <p:nvPr userDrawn="1"/>
              </p:nvPicPr>
              <p:blipFill>
                <a:blip r:embed="rId4"/>
                <a:stretch>
                  <a:fillRect/>
                </a:stretch>
              </p:blipFill>
              <p:spPr>
                <a:xfrm>
                  <a:off x="-900000" y="2628000"/>
                  <a:ext cx="756000" cy="322369"/>
                </a:xfrm>
                <a:prstGeom prst="rect">
                  <a:avLst/>
                </a:prstGeom>
              </p:spPr>
            </p:pic>
          </p:grpSp>
        </p:grpSp>
      </p:grpSp>
      <p:sp>
        <p:nvSpPr>
          <p:cNvPr id="2" name="Titel 1"/>
          <p:cNvSpPr>
            <a:spLocks noGrp="1"/>
          </p:cNvSpPr>
          <p:nvPr>
            <p:ph type="ctrTitle" hasCustomPrompt="1"/>
          </p:nvPr>
        </p:nvSpPr>
        <p:spPr>
          <a:xfrm>
            <a:off x="630000" y="4609505"/>
            <a:ext cx="10936525" cy="1538883"/>
          </a:xfrm>
        </p:spPr>
        <p:txBody>
          <a:bodyPr wrap="square" anchor="b" anchorCtr="0">
            <a:spAutoFit/>
          </a:bodyPr>
          <a:lstStyle>
            <a:lvl1pPr>
              <a:defRPr baseline="0"/>
            </a:lvl1pPr>
          </a:lstStyle>
          <a:p>
            <a:r>
              <a:rPr lang="en-GB" dirty="0" smtClean="0"/>
              <a:t>Referent’s name: </a:t>
            </a:r>
            <a:r>
              <a:rPr lang="en-GB" noProof="0" dirty="0" smtClean="0"/>
              <a:t>CorpoS </a:t>
            </a:r>
            <a:r>
              <a:rPr lang="en-GB" dirty="0" smtClean="0"/>
              <a:t>(Body) 35 pt.</a:t>
            </a:r>
            <a:br>
              <a:rPr lang="en-GB" dirty="0" smtClean="0"/>
            </a:br>
            <a:r>
              <a:rPr lang="en-GB" dirty="0" smtClean="0"/>
              <a:t>Presentation title in two lines or </a:t>
            </a:r>
            <a:br>
              <a:rPr lang="en-GB" dirty="0" smtClean="0"/>
            </a:br>
            <a:r>
              <a:rPr lang="en-GB" dirty="0" smtClean="0"/>
              <a:t>more lines of text, dd. </a:t>
            </a:r>
            <a:r>
              <a:rPr lang="en-GB" dirty="0" err="1" smtClean="0"/>
              <a:t>mmmm</a:t>
            </a:r>
            <a:r>
              <a:rPr lang="en-GB" dirty="0" smtClean="0"/>
              <a:t> </a:t>
            </a:r>
            <a:r>
              <a:rPr lang="en-GB" dirty="0" err="1" smtClean="0"/>
              <a:t>yyyy</a:t>
            </a:r>
            <a:endParaRPr lang="en-GB" dirty="0"/>
          </a:p>
        </p:txBody>
      </p:sp>
      <p:pic>
        <p:nvPicPr>
          <p:cNvPr id="28" name="Wortmarke DAIMLER" descr="Daimler_RGB_100mm.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30000" y="791036"/>
            <a:ext cx="3420000" cy="462835"/>
          </a:xfrm>
          <a:prstGeom prst="rect">
            <a:avLst/>
          </a:prstGeom>
        </p:spPr>
      </p:pic>
    </p:spTree>
    <p:extLst>
      <p:ext uri="{BB962C8B-B14F-4D97-AF65-F5344CB8AC3E}">
        <p14:creationId xmlns:p14="http://schemas.microsoft.com/office/powerpoint/2010/main" val="28685873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3873"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4. Title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28650" y="2046288"/>
            <a:ext cx="10937875" cy="1620000"/>
          </a:xfrm>
          <a:custGeom>
            <a:avLst/>
            <a:gdLst>
              <a:gd name="connsiteX0" fmla="*/ 0 w 10937875"/>
              <a:gd name="connsiteY0" fmla="*/ 0 h 1620000"/>
              <a:gd name="connsiteX1" fmla="*/ 10937875 w 10937875"/>
              <a:gd name="connsiteY1" fmla="*/ 0 h 1620000"/>
              <a:gd name="connsiteX2" fmla="*/ 10937875 w 10937875"/>
              <a:gd name="connsiteY2" fmla="*/ 1620000 h 1620000"/>
              <a:gd name="connsiteX3" fmla="*/ 0 w 10937875"/>
              <a:gd name="connsiteY3" fmla="*/ 1620000 h 1620000"/>
              <a:gd name="connsiteX4" fmla="*/ 0 w 10937875"/>
              <a:gd name="connsiteY4" fmla="*/ 0 h 1620000"/>
              <a:gd name="connsiteX0" fmla="*/ 0 w 10937875"/>
              <a:gd name="connsiteY0" fmla="*/ 0 h 1620000"/>
              <a:gd name="connsiteX1" fmla="*/ 10937875 w 10937875"/>
              <a:gd name="connsiteY1" fmla="*/ 0 h 1620000"/>
              <a:gd name="connsiteX2" fmla="*/ 10937875 w 10937875"/>
              <a:gd name="connsiteY2" fmla="*/ 1620000 h 1620000"/>
              <a:gd name="connsiteX3" fmla="*/ 6569541 w 10937875"/>
              <a:gd name="connsiteY3" fmla="*/ 1619979 h 1620000"/>
              <a:gd name="connsiteX4" fmla="*/ 0 w 10937875"/>
              <a:gd name="connsiteY4" fmla="*/ 1620000 h 1620000"/>
              <a:gd name="connsiteX5" fmla="*/ 0 w 10937875"/>
              <a:gd name="connsiteY5" fmla="*/ 0 h 1620000"/>
              <a:gd name="connsiteX0" fmla="*/ 0 w 10937875"/>
              <a:gd name="connsiteY0" fmla="*/ 0 h 1620000"/>
              <a:gd name="connsiteX1" fmla="*/ 10937875 w 10937875"/>
              <a:gd name="connsiteY1" fmla="*/ 0 h 1620000"/>
              <a:gd name="connsiteX2" fmla="*/ 10937860 w 10937875"/>
              <a:gd name="connsiteY2" fmla="*/ 1242952 h 1620000"/>
              <a:gd name="connsiteX3" fmla="*/ 10937875 w 10937875"/>
              <a:gd name="connsiteY3" fmla="*/ 1620000 h 1620000"/>
              <a:gd name="connsiteX4" fmla="*/ 6569541 w 10937875"/>
              <a:gd name="connsiteY4" fmla="*/ 1619979 h 1620000"/>
              <a:gd name="connsiteX5" fmla="*/ 0 w 10937875"/>
              <a:gd name="connsiteY5" fmla="*/ 1620000 h 1620000"/>
              <a:gd name="connsiteX6" fmla="*/ 0 w 10937875"/>
              <a:gd name="connsiteY6" fmla="*/ 0 h 1620000"/>
              <a:gd name="connsiteX0" fmla="*/ 0 w 10937875"/>
              <a:gd name="connsiteY0" fmla="*/ 0 h 1620000"/>
              <a:gd name="connsiteX1" fmla="*/ 10937875 w 10937875"/>
              <a:gd name="connsiteY1" fmla="*/ 0 h 1620000"/>
              <a:gd name="connsiteX2" fmla="*/ 10937860 w 10937875"/>
              <a:gd name="connsiteY2" fmla="*/ 1242952 h 1620000"/>
              <a:gd name="connsiteX3" fmla="*/ 6569541 w 10937875"/>
              <a:gd name="connsiteY3" fmla="*/ 1619979 h 1620000"/>
              <a:gd name="connsiteX4" fmla="*/ 0 w 10937875"/>
              <a:gd name="connsiteY4" fmla="*/ 1620000 h 1620000"/>
              <a:gd name="connsiteX5" fmla="*/ 0 w 10937875"/>
              <a:gd name="connsiteY5" fmla="*/ 0 h 1620000"/>
              <a:gd name="connsiteX0" fmla="*/ 0 w 10937875"/>
              <a:gd name="connsiteY0" fmla="*/ 0 h 1620000"/>
              <a:gd name="connsiteX1" fmla="*/ 10937875 w 10937875"/>
              <a:gd name="connsiteY1" fmla="*/ 0 h 1620000"/>
              <a:gd name="connsiteX2" fmla="*/ 10937860 w 10937875"/>
              <a:gd name="connsiteY2" fmla="*/ 1242952 h 1620000"/>
              <a:gd name="connsiteX3" fmla="*/ 6569541 w 10937875"/>
              <a:gd name="connsiteY3" fmla="*/ 1619979 h 1620000"/>
              <a:gd name="connsiteX4" fmla="*/ 0 w 10937875"/>
              <a:gd name="connsiteY4" fmla="*/ 1620000 h 1620000"/>
              <a:gd name="connsiteX5" fmla="*/ 0 w 10937875"/>
              <a:gd name="connsiteY5"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7875" h="1620000">
                <a:moveTo>
                  <a:pt x="0" y="0"/>
                </a:moveTo>
                <a:lnTo>
                  <a:pt x="10937875" y="0"/>
                </a:lnTo>
                <a:cubicBezTo>
                  <a:pt x="10937870" y="414317"/>
                  <a:pt x="10937865" y="828635"/>
                  <a:pt x="10937860" y="1242952"/>
                </a:cubicBezTo>
                <a:lnTo>
                  <a:pt x="6569541" y="1619979"/>
                </a:lnTo>
                <a:lnTo>
                  <a:pt x="0" y="1620000"/>
                </a:lnTo>
                <a:lnTo>
                  <a:pt x="0" y="0"/>
                </a:lnTo>
                <a:close/>
              </a:path>
            </a:pathLst>
          </a:custGeom>
        </p:spPr>
        <p:txBody>
          <a:bodyPr wrap="square" anchor="t" anchorCtr="0">
            <a:noAutofit/>
          </a:bodyPr>
          <a:lstStyle>
            <a:lvl1pPr>
              <a:defRPr baseline="0">
                <a:solidFill>
                  <a:schemeClr val="bg1"/>
                </a:solidFill>
              </a:defRPr>
            </a:lvl1pPr>
          </a:lstStyle>
          <a:p>
            <a:r>
              <a:rPr lang="en-GB" dirty="0" smtClean="0"/>
              <a:t>Referent’s name: </a:t>
            </a:r>
            <a:r>
              <a:rPr lang="en-GB" noProof="0" dirty="0" smtClean="0"/>
              <a:t>CorpoS </a:t>
            </a:r>
            <a:r>
              <a:rPr lang="en-GB" dirty="0" smtClean="0"/>
              <a:t>(Body) 35 pt.</a:t>
            </a:r>
            <a:br>
              <a:rPr lang="en-GB" dirty="0" smtClean="0"/>
            </a:br>
            <a:r>
              <a:rPr lang="en-GB" dirty="0" smtClean="0"/>
              <a:t>Presentation title in two or three </a:t>
            </a:r>
            <a:br>
              <a:rPr lang="en-GB" dirty="0" smtClean="0"/>
            </a:br>
            <a:r>
              <a:rPr lang="en-GB" dirty="0" smtClean="0"/>
              <a:t>lines of text, Month </a:t>
            </a:r>
            <a:r>
              <a:rPr lang="en-GB" dirty="0" err="1" smtClean="0"/>
              <a:t>dd</a:t>
            </a:r>
            <a:r>
              <a:rPr lang="en-GB" dirty="0" smtClean="0"/>
              <a:t>, </a:t>
            </a:r>
            <a:r>
              <a:rPr lang="en-GB" dirty="0" err="1" smtClean="0"/>
              <a:t>yyyy</a:t>
            </a:r>
            <a:endParaRPr lang="en-GB" dirty="0"/>
          </a:p>
        </p:txBody>
      </p:sp>
      <p:pic>
        <p:nvPicPr>
          <p:cNvPr id="30" name="Wortmarke DAIMLER" descr="Daimler_RGB_100m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0000" y="791036"/>
            <a:ext cx="3420000" cy="462835"/>
          </a:xfrm>
          <a:prstGeom prst="rect">
            <a:avLst/>
          </a:prstGeom>
        </p:spPr>
      </p:pic>
      <p:grpSp>
        <p:nvGrpSpPr>
          <p:cNvPr id="18" name="Trucks"/>
          <p:cNvGrpSpPr/>
          <p:nvPr userDrawn="1"/>
        </p:nvGrpSpPr>
        <p:grpSpPr>
          <a:xfrm>
            <a:off x="554559" y="4762406"/>
            <a:ext cx="11345060" cy="2097182"/>
            <a:chOff x="554559" y="4762406"/>
            <a:chExt cx="11345060" cy="2097182"/>
          </a:xfrm>
        </p:grpSpPr>
        <p:pic>
          <p:nvPicPr>
            <p:cNvPr id="19" name="Logos Trucks" descr="Logoleiste_PPT_2.psd"/>
            <p:cNvPicPr>
              <a:picLocks noChangeAspect="1"/>
            </p:cNvPicPr>
            <p:nvPr userDrawn="1"/>
          </p:nvPicPr>
          <p:blipFill rotWithShape="1">
            <a:blip r:embed="rId4" cstate="print">
              <a:extLst>
                <a:ext uri="{28A0092B-C50C-407E-A947-70E740481C1C}">
                  <a14:useLocalDpi xmlns:a14="http://schemas.microsoft.com/office/drawing/2010/main" val="0"/>
                </a:ext>
              </a:extLst>
            </a:blip>
            <a:srcRect t="-17875" b="-24687"/>
            <a:stretch/>
          </p:blipFill>
          <p:spPr>
            <a:xfrm>
              <a:off x="554559" y="5652985"/>
              <a:ext cx="11345060" cy="1206603"/>
            </a:xfrm>
            <a:prstGeom prst="rect">
              <a:avLst/>
            </a:prstGeom>
          </p:spPr>
        </p:pic>
        <p:sp>
          <p:nvSpPr>
            <p:cNvPr id="20" name="Wortmarke Trucks"/>
            <p:cNvSpPr txBox="1">
              <a:spLocks/>
            </p:cNvSpPr>
            <p:nvPr userDrawn="1"/>
          </p:nvSpPr>
          <p:spPr>
            <a:xfrm>
              <a:off x="630445" y="4762406"/>
              <a:ext cx="10936080" cy="539596"/>
            </a:xfrm>
            <a:prstGeom prst="rect">
              <a:avLst/>
            </a:prstGeom>
          </p:spPr>
          <p:txBody>
            <a:bodyPr vert="horz" wrap="square" lIns="0" tIns="0" rIns="0" bIns="0" rtlCol="0" anchor="t" anchorCtr="0">
              <a:noAutofit/>
            </a:bodyPr>
            <a:lstStyle>
              <a:lvl1pPr marL="0" indent="0" algn="l" defTabSz="1088959" rtl="0" eaLnBrk="1" latinLnBrk="0" hangingPunct="1">
                <a:lnSpc>
                  <a:spcPts val="4000"/>
                </a:lnSpc>
                <a:spcBef>
                  <a:spcPts val="0"/>
                </a:spcBef>
                <a:buFont typeface="Arial" panose="020B0604020202020204" pitchFamily="34" charset="0"/>
                <a:buNone/>
                <a:defRPr sz="3500" kern="1200" baseline="0">
                  <a:solidFill>
                    <a:schemeClr val="bg1"/>
                  </a:solidFill>
                  <a:latin typeface="+mn-lt"/>
                  <a:ea typeface="+mj-ea"/>
                  <a:cs typeface="+mj-cs"/>
                </a:defRPr>
              </a:lvl1pPr>
            </a:lstStyle>
            <a:p>
              <a:r>
                <a:rPr lang="en-GB" dirty="0" smtClean="0">
                  <a:solidFill>
                    <a:schemeClr val="tx1"/>
                  </a:solidFill>
                  <a:latin typeface="+mn-lt"/>
                </a:rPr>
                <a:t>Daimler Trucks</a:t>
              </a:r>
              <a:endParaRPr lang="en-GB" dirty="0">
                <a:solidFill>
                  <a:schemeClr val="tx1"/>
                </a:solidFill>
                <a:latin typeface="+mn-lt"/>
              </a:endParaRPr>
            </a:p>
          </p:txBody>
        </p:sp>
      </p:grpSp>
    </p:spTree>
    <p:extLst>
      <p:ext uri="{BB962C8B-B14F-4D97-AF65-F5344CB8AC3E}">
        <p14:creationId xmlns:p14="http://schemas.microsoft.com/office/powerpoint/2010/main" val="7142730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28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5" name="Regieanweisungen"/>
          <p:cNvGrpSpPr/>
          <p:nvPr userDrawn="1"/>
        </p:nvGrpSpPr>
        <p:grpSpPr>
          <a:xfrm>
            <a:off x="-2088000" y="-468000"/>
            <a:ext cx="13654799" cy="7794000"/>
            <a:chOff x="-2088000" y="-468000"/>
            <a:chExt cx="13654799" cy="7794000"/>
          </a:xfrm>
        </p:grpSpPr>
        <p:sp>
          <p:nvSpPr>
            <p:cNvPr id="16"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7"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8" name="Hinweise links"/>
            <p:cNvGrpSpPr/>
            <p:nvPr userDrawn="1"/>
          </p:nvGrpSpPr>
          <p:grpSpPr>
            <a:xfrm>
              <a:off x="-2088000" y="0"/>
              <a:ext cx="1980000" cy="3528000"/>
              <a:chOff x="-2088000" y="0"/>
              <a:chExt cx="1980000" cy="3528000"/>
            </a:xfrm>
          </p:grpSpPr>
          <p:sp>
            <p:nvSpPr>
              <p:cNvPr id="29"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1" name="Listenebenen"/>
              <p:cNvGrpSpPr/>
              <p:nvPr userDrawn="1"/>
            </p:nvGrpSpPr>
            <p:grpSpPr>
              <a:xfrm>
                <a:off x="-1692000" y="2232000"/>
                <a:ext cx="1548000" cy="792000"/>
                <a:chOff x="-1692000" y="2160000"/>
                <a:chExt cx="1548000" cy="792000"/>
              </a:xfrm>
            </p:grpSpPr>
            <p:sp>
              <p:nvSpPr>
                <p:cNvPr id="32"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3"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4" name="Listenebene erhöhen"/>
                <p:cNvPicPr>
                  <a:picLocks noChangeAspect="1"/>
                </p:cNvPicPr>
                <p:nvPr userDrawn="1"/>
              </p:nvPicPr>
              <p:blipFill>
                <a:blip r:embed="rId3"/>
                <a:stretch>
                  <a:fillRect/>
                </a:stretch>
              </p:blipFill>
              <p:spPr>
                <a:xfrm>
                  <a:off x="-900000" y="2160000"/>
                  <a:ext cx="756000" cy="324000"/>
                </a:xfrm>
                <a:prstGeom prst="rect">
                  <a:avLst/>
                </a:prstGeom>
              </p:spPr>
            </p:pic>
            <p:pic>
              <p:nvPicPr>
                <p:cNvPr id="35" name="Listenebene verringern"/>
                <p:cNvPicPr>
                  <a:picLocks noChangeAspect="1"/>
                </p:cNvPicPr>
                <p:nvPr userDrawn="1"/>
              </p:nvPicPr>
              <p:blipFill>
                <a:blip r:embed="rId4"/>
                <a:stretch>
                  <a:fillRect/>
                </a:stretch>
              </p:blipFill>
              <p:spPr>
                <a:xfrm>
                  <a:off x="-900000" y="2628000"/>
                  <a:ext cx="756000" cy="322369"/>
                </a:xfrm>
                <a:prstGeom prst="rect">
                  <a:avLst/>
                </a:prstGeom>
              </p:spPr>
            </p:pic>
          </p:grpSp>
        </p:grpSp>
      </p:grpSp>
      <p:sp>
        <p:nvSpPr>
          <p:cNvPr id="4" name="Picture Placeholder 3"/>
          <p:cNvSpPr>
            <a:spLocks noGrp="1"/>
          </p:cNvSpPr>
          <p:nvPr>
            <p:ph type="pic" sz="quarter" idx="10" hasCustomPrompt="1"/>
          </p:nvPr>
        </p:nvSpPr>
        <p:spPr bwMode="auto">
          <a:xfrm>
            <a:off x="-2381" y="3429794"/>
            <a:ext cx="12199180" cy="3429794"/>
          </a:xfrm>
          <a:custGeom>
            <a:avLst/>
            <a:gdLst>
              <a:gd name="connsiteX0" fmla="*/ 0 w 12196799"/>
              <a:gd name="connsiteY0" fmla="*/ 0 h 3429794"/>
              <a:gd name="connsiteX1" fmla="*/ 12196799 w 12196799"/>
              <a:gd name="connsiteY1" fmla="*/ 0 h 3429794"/>
              <a:gd name="connsiteX2" fmla="*/ 12196799 w 12196799"/>
              <a:gd name="connsiteY2" fmla="*/ 3429794 h 3429794"/>
              <a:gd name="connsiteX3" fmla="*/ 0 w 12196799"/>
              <a:gd name="connsiteY3" fmla="*/ 3429794 h 3429794"/>
              <a:gd name="connsiteX4" fmla="*/ 0 w 12196799"/>
              <a:gd name="connsiteY4" fmla="*/ 0 h 3429794"/>
              <a:gd name="connsiteX0" fmla="*/ 2381 w 12199180"/>
              <a:gd name="connsiteY0" fmla="*/ 0 h 3429794"/>
              <a:gd name="connsiteX1" fmla="*/ 12199180 w 12199180"/>
              <a:gd name="connsiteY1" fmla="*/ 0 h 3429794"/>
              <a:gd name="connsiteX2" fmla="*/ 12199180 w 12199180"/>
              <a:gd name="connsiteY2" fmla="*/ 3429794 h 3429794"/>
              <a:gd name="connsiteX3" fmla="*/ 2381 w 12199180"/>
              <a:gd name="connsiteY3" fmla="*/ 3429794 h 3429794"/>
              <a:gd name="connsiteX4" fmla="*/ 0 w 12199180"/>
              <a:gd name="connsiteY4" fmla="*/ 1070769 h 3429794"/>
              <a:gd name="connsiteX5" fmla="*/ 2381 w 12199180"/>
              <a:gd name="connsiteY5" fmla="*/ 0 h 3429794"/>
              <a:gd name="connsiteX0" fmla="*/ 0 w 12199180"/>
              <a:gd name="connsiteY0" fmla="*/ 1167730 h 3526755"/>
              <a:gd name="connsiteX1" fmla="*/ 12199180 w 12199180"/>
              <a:gd name="connsiteY1" fmla="*/ 96961 h 3526755"/>
              <a:gd name="connsiteX2" fmla="*/ 12199180 w 12199180"/>
              <a:gd name="connsiteY2" fmla="*/ 3526755 h 3526755"/>
              <a:gd name="connsiteX3" fmla="*/ 2381 w 12199180"/>
              <a:gd name="connsiteY3" fmla="*/ 3526755 h 3526755"/>
              <a:gd name="connsiteX4" fmla="*/ 0 w 12199180"/>
              <a:gd name="connsiteY4" fmla="*/ 1167730 h 3526755"/>
              <a:gd name="connsiteX0" fmla="*/ 0 w 12199180"/>
              <a:gd name="connsiteY0" fmla="*/ 1070769 h 3429794"/>
              <a:gd name="connsiteX1" fmla="*/ 12199180 w 12199180"/>
              <a:gd name="connsiteY1" fmla="*/ 0 h 3429794"/>
              <a:gd name="connsiteX2" fmla="*/ 12199180 w 12199180"/>
              <a:gd name="connsiteY2" fmla="*/ 3429794 h 3429794"/>
              <a:gd name="connsiteX3" fmla="*/ 2381 w 12199180"/>
              <a:gd name="connsiteY3" fmla="*/ 3429794 h 3429794"/>
              <a:gd name="connsiteX4" fmla="*/ 0 w 12199180"/>
              <a:gd name="connsiteY4" fmla="*/ 1070769 h 3429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180" h="3429794">
                <a:moveTo>
                  <a:pt x="0" y="1070769"/>
                </a:moveTo>
                <a:lnTo>
                  <a:pt x="12199180" y="0"/>
                </a:lnTo>
                <a:lnTo>
                  <a:pt x="12199180" y="3429794"/>
                </a:lnTo>
                <a:lnTo>
                  <a:pt x="2381" y="3429794"/>
                </a:lnTo>
                <a:cubicBezTo>
                  <a:pt x="1587" y="2643452"/>
                  <a:pt x="794" y="1857111"/>
                  <a:pt x="0" y="1070769"/>
                </a:cubicBezTo>
                <a:close/>
              </a:path>
            </a:pathLst>
          </a:custGeom>
          <a:no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 name="Titel 1"/>
          <p:cNvSpPr>
            <a:spLocks noGrp="1"/>
          </p:cNvSpPr>
          <p:nvPr>
            <p:ph type="ctrTitle" hasCustomPrompt="1"/>
          </p:nvPr>
        </p:nvSpPr>
        <p:spPr>
          <a:xfrm>
            <a:off x="628650" y="2046288"/>
            <a:ext cx="10937875" cy="1620000"/>
          </a:xfrm>
          <a:custGeom>
            <a:avLst/>
            <a:gdLst>
              <a:gd name="connsiteX0" fmla="*/ 0 w 10937875"/>
              <a:gd name="connsiteY0" fmla="*/ 0 h 1620000"/>
              <a:gd name="connsiteX1" fmla="*/ 10937875 w 10937875"/>
              <a:gd name="connsiteY1" fmla="*/ 0 h 1620000"/>
              <a:gd name="connsiteX2" fmla="*/ 10937875 w 10937875"/>
              <a:gd name="connsiteY2" fmla="*/ 1620000 h 1620000"/>
              <a:gd name="connsiteX3" fmla="*/ 0 w 10937875"/>
              <a:gd name="connsiteY3" fmla="*/ 1620000 h 1620000"/>
              <a:gd name="connsiteX4" fmla="*/ 0 w 10937875"/>
              <a:gd name="connsiteY4" fmla="*/ 0 h 1620000"/>
              <a:gd name="connsiteX0" fmla="*/ 0 w 10937875"/>
              <a:gd name="connsiteY0" fmla="*/ 0 h 1620000"/>
              <a:gd name="connsiteX1" fmla="*/ 10937875 w 10937875"/>
              <a:gd name="connsiteY1" fmla="*/ 0 h 1620000"/>
              <a:gd name="connsiteX2" fmla="*/ 10937875 w 10937875"/>
              <a:gd name="connsiteY2" fmla="*/ 1620000 h 1620000"/>
              <a:gd name="connsiteX3" fmla="*/ 6569541 w 10937875"/>
              <a:gd name="connsiteY3" fmla="*/ 1619979 h 1620000"/>
              <a:gd name="connsiteX4" fmla="*/ 0 w 10937875"/>
              <a:gd name="connsiteY4" fmla="*/ 1620000 h 1620000"/>
              <a:gd name="connsiteX5" fmla="*/ 0 w 10937875"/>
              <a:gd name="connsiteY5" fmla="*/ 0 h 1620000"/>
              <a:gd name="connsiteX0" fmla="*/ 0 w 10937875"/>
              <a:gd name="connsiteY0" fmla="*/ 0 h 1620000"/>
              <a:gd name="connsiteX1" fmla="*/ 10937875 w 10937875"/>
              <a:gd name="connsiteY1" fmla="*/ 0 h 1620000"/>
              <a:gd name="connsiteX2" fmla="*/ 10937860 w 10937875"/>
              <a:gd name="connsiteY2" fmla="*/ 1242952 h 1620000"/>
              <a:gd name="connsiteX3" fmla="*/ 10937875 w 10937875"/>
              <a:gd name="connsiteY3" fmla="*/ 1620000 h 1620000"/>
              <a:gd name="connsiteX4" fmla="*/ 6569541 w 10937875"/>
              <a:gd name="connsiteY4" fmla="*/ 1619979 h 1620000"/>
              <a:gd name="connsiteX5" fmla="*/ 0 w 10937875"/>
              <a:gd name="connsiteY5" fmla="*/ 1620000 h 1620000"/>
              <a:gd name="connsiteX6" fmla="*/ 0 w 10937875"/>
              <a:gd name="connsiteY6" fmla="*/ 0 h 1620000"/>
              <a:gd name="connsiteX0" fmla="*/ 0 w 10937875"/>
              <a:gd name="connsiteY0" fmla="*/ 0 h 1620000"/>
              <a:gd name="connsiteX1" fmla="*/ 10937875 w 10937875"/>
              <a:gd name="connsiteY1" fmla="*/ 0 h 1620000"/>
              <a:gd name="connsiteX2" fmla="*/ 10937860 w 10937875"/>
              <a:gd name="connsiteY2" fmla="*/ 1242952 h 1620000"/>
              <a:gd name="connsiteX3" fmla="*/ 6569541 w 10937875"/>
              <a:gd name="connsiteY3" fmla="*/ 1619979 h 1620000"/>
              <a:gd name="connsiteX4" fmla="*/ 0 w 10937875"/>
              <a:gd name="connsiteY4" fmla="*/ 1620000 h 1620000"/>
              <a:gd name="connsiteX5" fmla="*/ 0 w 10937875"/>
              <a:gd name="connsiteY5" fmla="*/ 0 h 1620000"/>
              <a:gd name="connsiteX0" fmla="*/ 0 w 10937875"/>
              <a:gd name="connsiteY0" fmla="*/ 0 h 1620000"/>
              <a:gd name="connsiteX1" fmla="*/ 10937875 w 10937875"/>
              <a:gd name="connsiteY1" fmla="*/ 0 h 1620000"/>
              <a:gd name="connsiteX2" fmla="*/ 10937860 w 10937875"/>
              <a:gd name="connsiteY2" fmla="*/ 1242952 h 1620000"/>
              <a:gd name="connsiteX3" fmla="*/ 6569541 w 10937875"/>
              <a:gd name="connsiteY3" fmla="*/ 1619979 h 1620000"/>
              <a:gd name="connsiteX4" fmla="*/ 0 w 10937875"/>
              <a:gd name="connsiteY4" fmla="*/ 1620000 h 1620000"/>
              <a:gd name="connsiteX5" fmla="*/ 0 w 10937875"/>
              <a:gd name="connsiteY5"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7875" h="1620000">
                <a:moveTo>
                  <a:pt x="0" y="0"/>
                </a:moveTo>
                <a:lnTo>
                  <a:pt x="10937875" y="0"/>
                </a:lnTo>
                <a:cubicBezTo>
                  <a:pt x="10937870" y="414317"/>
                  <a:pt x="10937865" y="828635"/>
                  <a:pt x="10937860" y="1242952"/>
                </a:cubicBezTo>
                <a:lnTo>
                  <a:pt x="6569541" y="1619979"/>
                </a:lnTo>
                <a:lnTo>
                  <a:pt x="0" y="1620000"/>
                </a:lnTo>
                <a:lnTo>
                  <a:pt x="0" y="0"/>
                </a:lnTo>
                <a:close/>
              </a:path>
            </a:pathLst>
          </a:custGeom>
        </p:spPr>
        <p:txBody>
          <a:bodyPr wrap="square" anchor="t" anchorCtr="0">
            <a:noAutofit/>
          </a:bodyPr>
          <a:lstStyle>
            <a:lvl1pPr>
              <a:defRPr baseline="0">
                <a:solidFill>
                  <a:schemeClr val="bg1"/>
                </a:solidFill>
              </a:defRPr>
            </a:lvl1pPr>
          </a:lstStyle>
          <a:p>
            <a:r>
              <a:rPr lang="en-GB" dirty="0" smtClean="0"/>
              <a:t>Referent’s name: </a:t>
            </a:r>
            <a:r>
              <a:rPr lang="en-GB" noProof="0" dirty="0" smtClean="0"/>
              <a:t>CorpoS </a:t>
            </a:r>
            <a:r>
              <a:rPr lang="en-GB" dirty="0" smtClean="0"/>
              <a:t>(Body) 35 pt.</a:t>
            </a:r>
            <a:br>
              <a:rPr lang="en-GB" dirty="0" smtClean="0"/>
            </a:br>
            <a:r>
              <a:rPr lang="en-GB" dirty="0" smtClean="0"/>
              <a:t>Presentation title in two or three </a:t>
            </a:r>
            <a:br>
              <a:rPr lang="en-GB" dirty="0" smtClean="0"/>
            </a:br>
            <a:r>
              <a:rPr lang="en-GB" dirty="0" smtClean="0"/>
              <a:t>lines of text, dd. </a:t>
            </a:r>
            <a:r>
              <a:rPr lang="en-GB" dirty="0" err="1" smtClean="0"/>
              <a:t>mmmm</a:t>
            </a:r>
            <a:r>
              <a:rPr lang="en-GB" dirty="0" smtClean="0"/>
              <a:t> </a:t>
            </a:r>
            <a:r>
              <a:rPr lang="en-GB" dirty="0" err="1" smtClean="0"/>
              <a:t>yyyy</a:t>
            </a:r>
            <a:endParaRPr lang="en-GB" dirty="0"/>
          </a:p>
        </p:txBody>
      </p:sp>
      <p:pic>
        <p:nvPicPr>
          <p:cNvPr id="30" name="Wortmarke DAIMLER" descr="Daimler_RGB_100mm.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30000" y="791036"/>
            <a:ext cx="3420000" cy="462835"/>
          </a:xfrm>
          <a:prstGeom prst="rect">
            <a:avLst/>
          </a:prstGeom>
        </p:spPr>
      </p:pic>
    </p:spTree>
    <p:extLst>
      <p:ext uri="{BB962C8B-B14F-4D97-AF65-F5344CB8AC3E}">
        <p14:creationId xmlns:p14="http://schemas.microsoft.com/office/powerpoint/2010/main" val="25793252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28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5" name="Regieanweisungen"/>
          <p:cNvGrpSpPr/>
          <p:nvPr userDrawn="1"/>
        </p:nvGrpSpPr>
        <p:grpSpPr>
          <a:xfrm>
            <a:off x="-2088000" y="-468000"/>
            <a:ext cx="13654799" cy="7794000"/>
            <a:chOff x="-2088000" y="-468000"/>
            <a:chExt cx="13654799" cy="7794000"/>
          </a:xfrm>
        </p:grpSpPr>
        <p:sp>
          <p:nvSpPr>
            <p:cNvPr id="16"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17"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8" name="Hinweise links"/>
            <p:cNvGrpSpPr/>
            <p:nvPr userDrawn="1"/>
          </p:nvGrpSpPr>
          <p:grpSpPr>
            <a:xfrm>
              <a:off x="-2088000" y="0"/>
              <a:ext cx="1980000" cy="3528000"/>
              <a:chOff x="-2088000" y="0"/>
              <a:chExt cx="1980000" cy="3528000"/>
            </a:xfrm>
          </p:grpSpPr>
          <p:sp>
            <p:nvSpPr>
              <p:cNvPr id="29"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1" name="Listenebenen"/>
              <p:cNvGrpSpPr/>
              <p:nvPr userDrawn="1"/>
            </p:nvGrpSpPr>
            <p:grpSpPr>
              <a:xfrm>
                <a:off x="-1692000" y="2232000"/>
                <a:ext cx="1548000" cy="792000"/>
                <a:chOff x="-1692000" y="2160000"/>
                <a:chExt cx="1548000" cy="792000"/>
              </a:xfrm>
            </p:grpSpPr>
            <p:sp>
              <p:nvSpPr>
                <p:cNvPr id="32"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3"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4" name="Listenebene erhöhen"/>
                <p:cNvPicPr>
                  <a:picLocks noChangeAspect="1"/>
                </p:cNvPicPr>
                <p:nvPr userDrawn="1"/>
              </p:nvPicPr>
              <p:blipFill>
                <a:blip r:embed="rId3"/>
                <a:stretch>
                  <a:fillRect/>
                </a:stretch>
              </p:blipFill>
              <p:spPr>
                <a:xfrm>
                  <a:off x="-900000" y="2160000"/>
                  <a:ext cx="756000" cy="324000"/>
                </a:xfrm>
                <a:prstGeom prst="rect">
                  <a:avLst/>
                </a:prstGeom>
              </p:spPr>
            </p:pic>
            <p:pic>
              <p:nvPicPr>
                <p:cNvPr id="35" name="Listenebene verringern"/>
                <p:cNvPicPr>
                  <a:picLocks noChangeAspect="1"/>
                </p:cNvPicPr>
                <p:nvPr userDrawn="1"/>
              </p:nvPicPr>
              <p:blipFill>
                <a:blip r:embed="rId4"/>
                <a:stretch>
                  <a:fillRect/>
                </a:stretch>
              </p:blipFill>
              <p:spPr>
                <a:xfrm>
                  <a:off x="-900000" y="2628000"/>
                  <a:ext cx="756000" cy="322369"/>
                </a:xfrm>
                <a:prstGeom prst="rect">
                  <a:avLst/>
                </a:prstGeom>
              </p:spPr>
            </p:pic>
          </p:grpSp>
        </p:grpSp>
      </p:grpSp>
      <p:sp>
        <p:nvSpPr>
          <p:cNvPr id="4" name="Picture Placeholder 3"/>
          <p:cNvSpPr>
            <a:spLocks noGrp="1"/>
          </p:cNvSpPr>
          <p:nvPr>
            <p:ph type="pic" sz="quarter" idx="10" hasCustomPrompt="1"/>
          </p:nvPr>
        </p:nvSpPr>
        <p:spPr>
          <a:xfrm>
            <a:off x="-2382" y="2282428"/>
            <a:ext cx="12199181" cy="4577160"/>
          </a:xfrm>
          <a:custGeom>
            <a:avLst/>
            <a:gdLst>
              <a:gd name="connsiteX0" fmla="*/ 0 w 12196800"/>
              <a:gd name="connsiteY0" fmla="*/ 0 h 4581922"/>
              <a:gd name="connsiteX1" fmla="*/ 12196800 w 12196800"/>
              <a:gd name="connsiteY1" fmla="*/ 0 h 4581922"/>
              <a:gd name="connsiteX2" fmla="*/ 12196800 w 12196800"/>
              <a:gd name="connsiteY2" fmla="*/ 4581922 h 4581922"/>
              <a:gd name="connsiteX3" fmla="*/ 0 w 12196800"/>
              <a:gd name="connsiteY3" fmla="*/ 4581922 h 4581922"/>
              <a:gd name="connsiteX4" fmla="*/ 0 w 12196800"/>
              <a:gd name="connsiteY4" fmla="*/ 0 h 4581922"/>
              <a:gd name="connsiteX0" fmla="*/ 2381 w 12199181"/>
              <a:gd name="connsiteY0" fmla="*/ 0 h 4581922"/>
              <a:gd name="connsiteX1" fmla="*/ 12199181 w 12199181"/>
              <a:gd name="connsiteY1" fmla="*/ 0 h 4581922"/>
              <a:gd name="connsiteX2" fmla="*/ 12199181 w 12199181"/>
              <a:gd name="connsiteY2" fmla="*/ 4581922 h 4581922"/>
              <a:gd name="connsiteX3" fmla="*/ 2381 w 12199181"/>
              <a:gd name="connsiteY3" fmla="*/ 4581922 h 4581922"/>
              <a:gd name="connsiteX4" fmla="*/ 0 w 12199181"/>
              <a:gd name="connsiteY4" fmla="*/ 1075135 h 4581922"/>
              <a:gd name="connsiteX5" fmla="*/ 2381 w 12199181"/>
              <a:gd name="connsiteY5" fmla="*/ 0 h 4581922"/>
              <a:gd name="connsiteX0" fmla="*/ 0 w 12199181"/>
              <a:gd name="connsiteY0" fmla="*/ 1263181 h 4769968"/>
              <a:gd name="connsiteX1" fmla="*/ 12199181 w 12199181"/>
              <a:gd name="connsiteY1" fmla="*/ 188046 h 4769968"/>
              <a:gd name="connsiteX2" fmla="*/ 12199181 w 12199181"/>
              <a:gd name="connsiteY2" fmla="*/ 4769968 h 4769968"/>
              <a:gd name="connsiteX3" fmla="*/ 2381 w 12199181"/>
              <a:gd name="connsiteY3" fmla="*/ 4769968 h 4769968"/>
              <a:gd name="connsiteX4" fmla="*/ 0 w 12199181"/>
              <a:gd name="connsiteY4" fmla="*/ 1263181 h 4769968"/>
              <a:gd name="connsiteX0" fmla="*/ 0 w 12199181"/>
              <a:gd name="connsiteY0" fmla="*/ 1075135 h 4581922"/>
              <a:gd name="connsiteX1" fmla="*/ 12199181 w 12199181"/>
              <a:gd name="connsiteY1" fmla="*/ 0 h 4581922"/>
              <a:gd name="connsiteX2" fmla="*/ 12199181 w 12199181"/>
              <a:gd name="connsiteY2" fmla="*/ 4581922 h 4581922"/>
              <a:gd name="connsiteX3" fmla="*/ 2381 w 12199181"/>
              <a:gd name="connsiteY3" fmla="*/ 4581922 h 4581922"/>
              <a:gd name="connsiteX4" fmla="*/ 0 w 12199181"/>
              <a:gd name="connsiteY4" fmla="*/ 1075135 h 4581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181" h="4581922">
                <a:moveTo>
                  <a:pt x="0" y="1075135"/>
                </a:moveTo>
                <a:lnTo>
                  <a:pt x="12199181" y="0"/>
                </a:lnTo>
                <a:lnTo>
                  <a:pt x="12199181" y="4581922"/>
                </a:lnTo>
                <a:lnTo>
                  <a:pt x="2381" y="4581922"/>
                </a:lnTo>
                <a:cubicBezTo>
                  <a:pt x="1587" y="3412993"/>
                  <a:pt x="794" y="2244064"/>
                  <a:pt x="0" y="1075135"/>
                </a:cubicBezTo>
                <a:close/>
              </a:path>
            </a:pathLst>
          </a:custGeom>
          <a:no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
        <p:nvSpPr>
          <p:cNvPr id="2" name="Titel 1"/>
          <p:cNvSpPr>
            <a:spLocks noGrp="1"/>
          </p:cNvSpPr>
          <p:nvPr>
            <p:ph type="ctrTitle" hasCustomPrompt="1"/>
          </p:nvPr>
        </p:nvSpPr>
        <p:spPr>
          <a:xfrm>
            <a:off x="628650" y="2044907"/>
            <a:ext cx="7236000" cy="649114"/>
          </a:xfrm>
          <a:custGeom>
            <a:avLst/>
            <a:gdLst>
              <a:gd name="connsiteX0" fmla="*/ 0 w 7236000"/>
              <a:gd name="connsiteY0" fmla="*/ 0 h 649114"/>
              <a:gd name="connsiteX1" fmla="*/ 7236000 w 7236000"/>
              <a:gd name="connsiteY1" fmla="*/ 0 h 649114"/>
              <a:gd name="connsiteX2" fmla="*/ 7236000 w 7236000"/>
              <a:gd name="connsiteY2" fmla="*/ 649114 h 649114"/>
              <a:gd name="connsiteX3" fmla="*/ 0 w 7236000"/>
              <a:gd name="connsiteY3" fmla="*/ 649114 h 649114"/>
              <a:gd name="connsiteX4" fmla="*/ 0 w 7236000"/>
              <a:gd name="connsiteY4" fmla="*/ 0 h 649114"/>
              <a:gd name="connsiteX0" fmla="*/ 0 w 7236000"/>
              <a:gd name="connsiteY0" fmla="*/ 0 h 649114"/>
              <a:gd name="connsiteX1" fmla="*/ 7236000 w 7236000"/>
              <a:gd name="connsiteY1" fmla="*/ 0 h 649114"/>
              <a:gd name="connsiteX2" fmla="*/ 7234238 w 7236000"/>
              <a:gd name="connsiteY2" fmla="*/ 514937 h 649114"/>
              <a:gd name="connsiteX3" fmla="*/ 7236000 w 7236000"/>
              <a:gd name="connsiteY3" fmla="*/ 649114 h 649114"/>
              <a:gd name="connsiteX4" fmla="*/ 0 w 7236000"/>
              <a:gd name="connsiteY4" fmla="*/ 649114 h 649114"/>
              <a:gd name="connsiteX5" fmla="*/ 0 w 7236000"/>
              <a:gd name="connsiteY5" fmla="*/ 0 h 649114"/>
              <a:gd name="connsiteX0" fmla="*/ 0 w 7236000"/>
              <a:gd name="connsiteY0" fmla="*/ 0 h 649114"/>
              <a:gd name="connsiteX1" fmla="*/ 7236000 w 7236000"/>
              <a:gd name="connsiteY1" fmla="*/ 0 h 649114"/>
              <a:gd name="connsiteX2" fmla="*/ 7234238 w 7236000"/>
              <a:gd name="connsiteY2" fmla="*/ 514937 h 649114"/>
              <a:gd name="connsiteX3" fmla="*/ 7236000 w 7236000"/>
              <a:gd name="connsiteY3" fmla="*/ 649114 h 649114"/>
              <a:gd name="connsiteX4" fmla="*/ 5812631 w 7236000"/>
              <a:gd name="connsiteY4" fmla="*/ 648287 h 649114"/>
              <a:gd name="connsiteX5" fmla="*/ 0 w 7236000"/>
              <a:gd name="connsiteY5" fmla="*/ 649114 h 649114"/>
              <a:gd name="connsiteX6" fmla="*/ 0 w 7236000"/>
              <a:gd name="connsiteY6" fmla="*/ 0 h 649114"/>
              <a:gd name="connsiteX0" fmla="*/ 0 w 7236000"/>
              <a:gd name="connsiteY0" fmla="*/ 0 h 649114"/>
              <a:gd name="connsiteX1" fmla="*/ 7236000 w 7236000"/>
              <a:gd name="connsiteY1" fmla="*/ 0 h 649114"/>
              <a:gd name="connsiteX2" fmla="*/ 7234238 w 7236000"/>
              <a:gd name="connsiteY2" fmla="*/ 514937 h 649114"/>
              <a:gd name="connsiteX3" fmla="*/ 5812631 w 7236000"/>
              <a:gd name="connsiteY3" fmla="*/ 648287 h 649114"/>
              <a:gd name="connsiteX4" fmla="*/ 0 w 7236000"/>
              <a:gd name="connsiteY4" fmla="*/ 649114 h 649114"/>
              <a:gd name="connsiteX5" fmla="*/ 0 w 7236000"/>
              <a:gd name="connsiteY5" fmla="*/ 0 h 649114"/>
              <a:gd name="connsiteX0" fmla="*/ 0 w 7236000"/>
              <a:gd name="connsiteY0" fmla="*/ 0 h 649114"/>
              <a:gd name="connsiteX1" fmla="*/ 7236000 w 7236000"/>
              <a:gd name="connsiteY1" fmla="*/ 0 h 649114"/>
              <a:gd name="connsiteX2" fmla="*/ 7234238 w 7236000"/>
              <a:gd name="connsiteY2" fmla="*/ 514937 h 649114"/>
              <a:gd name="connsiteX3" fmla="*/ 5812631 w 7236000"/>
              <a:gd name="connsiteY3" fmla="*/ 648287 h 649114"/>
              <a:gd name="connsiteX4" fmla="*/ 0 w 7236000"/>
              <a:gd name="connsiteY4" fmla="*/ 649114 h 649114"/>
              <a:gd name="connsiteX5" fmla="*/ 0 w 7236000"/>
              <a:gd name="connsiteY5" fmla="*/ 0 h 64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6000" h="649114">
                <a:moveTo>
                  <a:pt x="0" y="0"/>
                </a:moveTo>
                <a:lnTo>
                  <a:pt x="7236000" y="0"/>
                </a:lnTo>
                <a:cubicBezTo>
                  <a:pt x="7235413" y="171646"/>
                  <a:pt x="7234825" y="343291"/>
                  <a:pt x="7234238" y="514937"/>
                </a:cubicBezTo>
                <a:lnTo>
                  <a:pt x="5812631" y="648287"/>
                </a:lnTo>
                <a:lnTo>
                  <a:pt x="0" y="649114"/>
                </a:lnTo>
                <a:lnTo>
                  <a:pt x="0" y="0"/>
                </a:lnTo>
                <a:close/>
              </a:path>
            </a:pathLst>
          </a:custGeom>
        </p:spPr>
        <p:txBody>
          <a:bodyPr wrap="square" anchor="t" anchorCtr="0">
            <a:noAutofit/>
          </a:bodyPr>
          <a:lstStyle>
            <a:lvl1pPr>
              <a:defRPr>
                <a:solidFill>
                  <a:schemeClr val="bg1"/>
                </a:solidFill>
              </a:defRPr>
            </a:lvl1pPr>
          </a:lstStyle>
          <a:p>
            <a:r>
              <a:rPr lang="en-GB" dirty="0" smtClean="0"/>
              <a:t>Headline for presentation</a:t>
            </a:r>
            <a:endParaRPr lang="en-GB" dirty="0"/>
          </a:p>
        </p:txBody>
      </p:sp>
      <p:pic>
        <p:nvPicPr>
          <p:cNvPr id="30" name="Wortmarke DAIMLER" descr="Daimler_RGB_100mm.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30000" y="791036"/>
            <a:ext cx="3420000" cy="462835"/>
          </a:xfrm>
          <a:prstGeom prst="rect">
            <a:avLst/>
          </a:prstGeom>
        </p:spPr>
      </p:pic>
    </p:spTree>
    <p:extLst>
      <p:ext uri="{BB962C8B-B14F-4D97-AF65-F5344CB8AC3E}">
        <p14:creationId xmlns:p14="http://schemas.microsoft.com/office/powerpoint/2010/main" val="35099138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28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chart">
    <p:bg>
      <p:bgRef idx="1001">
        <a:schemeClr val="bg1"/>
      </p:bgRef>
    </p:bg>
    <p:spTree>
      <p:nvGrpSpPr>
        <p:cNvPr id="1" name=""/>
        <p:cNvGrpSpPr/>
        <p:nvPr/>
      </p:nvGrpSpPr>
      <p:grpSpPr>
        <a:xfrm>
          <a:off x="0" y="0"/>
          <a:ext cx="0" cy="0"/>
          <a:chOff x="0" y="0"/>
          <a:chExt cx="0" cy="0"/>
        </a:xfrm>
      </p:grpSpPr>
      <p:grpSp>
        <p:nvGrpSpPr>
          <p:cNvPr id="18" name="Regieanweisungen"/>
          <p:cNvGrpSpPr/>
          <p:nvPr userDrawn="1"/>
        </p:nvGrpSpPr>
        <p:grpSpPr>
          <a:xfrm>
            <a:off x="-2088000" y="-468000"/>
            <a:ext cx="13654799" cy="7794000"/>
            <a:chOff x="-2088000" y="-468000"/>
            <a:chExt cx="13654799" cy="7794000"/>
          </a:xfrm>
        </p:grpSpPr>
        <p:sp>
          <p:nvSpPr>
            <p:cNvPr id="19"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0"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1" name="Hinweise links"/>
            <p:cNvGrpSpPr/>
            <p:nvPr userDrawn="1"/>
          </p:nvGrpSpPr>
          <p:grpSpPr>
            <a:xfrm>
              <a:off x="-2088000" y="0"/>
              <a:ext cx="1980000" cy="3528000"/>
              <a:chOff x="-2088000" y="0"/>
              <a:chExt cx="1980000" cy="3528000"/>
            </a:xfrm>
          </p:grpSpPr>
          <p:sp>
            <p:nvSpPr>
              <p:cNvPr id="22"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23" name="Listenebenen"/>
              <p:cNvGrpSpPr/>
              <p:nvPr userDrawn="1"/>
            </p:nvGrpSpPr>
            <p:grpSpPr>
              <a:xfrm>
                <a:off x="-1692000" y="2232000"/>
                <a:ext cx="1548000" cy="792000"/>
                <a:chOff x="-1692000" y="2160000"/>
                <a:chExt cx="1548000" cy="792000"/>
              </a:xfrm>
            </p:grpSpPr>
            <p:sp>
              <p:nvSpPr>
                <p:cNvPr id="24"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7"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8"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9"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36" name="Buerstung O_L"/>
          <p:cNvPicPr>
            <a:picLocks noChangeAspect="1"/>
          </p:cNvPicPr>
          <p:nvPr userDrawn="1"/>
        </p:nvPicPr>
        <p:blipFill rotWithShape="1">
          <a:blip r:embed="rId4">
            <a:extLst>
              <a:ext uri="{28A0092B-C50C-407E-A947-70E740481C1C}">
                <a14:useLocalDpi xmlns:a14="http://schemas.microsoft.com/office/drawing/2010/main" val="0"/>
              </a:ext>
            </a:extLst>
          </a:blip>
          <a:srcRect b="5376"/>
          <a:stretch/>
        </p:blipFill>
        <p:spPr bwMode="white">
          <a:xfrm>
            <a:off x="-1" y="0"/>
            <a:ext cx="12196800" cy="6489340"/>
          </a:xfrm>
          <a:prstGeom prst="rect">
            <a:avLst/>
          </a:prstGeom>
        </p:spPr>
      </p:pic>
      <p:sp>
        <p:nvSpPr>
          <p:cNvPr id="25"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3" name="Title 2"/>
          <p:cNvSpPr>
            <a:spLocks noGrp="1"/>
          </p:cNvSpPr>
          <p:nvPr>
            <p:ph type="title" hasCustomPrompt="1"/>
          </p:nvPr>
        </p:nvSpPr>
        <p:spPr>
          <a:xfrm>
            <a:off x="628650" y="288926"/>
            <a:ext cx="10938149" cy="1025922"/>
          </a:xfrm>
        </p:spPr>
        <p:txBody>
          <a:bodyPr wrap="square">
            <a:spAutoFit/>
          </a:bodyPr>
          <a:lstStyle>
            <a:lvl1pPr>
              <a:defRPr>
                <a:solidFill>
                  <a:schemeClr val="bg1"/>
                </a:solidFill>
              </a:defRPr>
            </a:lvl1pPr>
          </a:lstStyle>
          <a:p>
            <a:r>
              <a:rPr lang="en-GB" dirty="0" smtClean="0"/>
              <a:t>Image-chart, Headline </a:t>
            </a:r>
            <a:r>
              <a:rPr lang="en-GB" noProof="0" dirty="0" smtClean="0"/>
              <a:t>CorpoS </a:t>
            </a:r>
            <a:r>
              <a:rPr lang="en-GB" dirty="0" smtClean="0"/>
              <a:t>(Body) 35 pt. </a:t>
            </a:r>
            <a:br>
              <a:rPr lang="en-GB" dirty="0" smtClean="0"/>
            </a:br>
            <a:r>
              <a:rPr lang="en-GB" dirty="0" smtClean="0"/>
              <a:t>in two or more lines of text</a:t>
            </a:r>
            <a:endParaRPr lang="en-GB" dirty="0"/>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a:xfrm>
            <a:off x="0" y="3427990"/>
            <a:ext cx="12196800" cy="3060121"/>
          </a:xfrm>
          <a:custGeom>
            <a:avLst/>
            <a:gdLst>
              <a:gd name="connsiteX0" fmla="*/ 0 w 12196800"/>
              <a:gd name="connsiteY0" fmla="*/ 0 h 3060123"/>
              <a:gd name="connsiteX1" fmla="*/ 12196800 w 12196800"/>
              <a:gd name="connsiteY1" fmla="*/ 0 h 3060123"/>
              <a:gd name="connsiteX2" fmla="*/ 12196800 w 12196800"/>
              <a:gd name="connsiteY2" fmla="*/ 3060123 h 3060123"/>
              <a:gd name="connsiteX3" fmla="*/ 0 w 12196800"/>
              <a:gd name="connsiteY3" fmla="*/ 3060123 h 3060123"/>
              <a:gd name="connsiteX4" fmla="*/ 0 w 12196800"/>
              <a:gd name="connsiteY4" fmla="*/ 0 h 3060123"/>
              <a:gd name="connsiteX0" fmla="*/ 0 w 12196800"/>
              <a:gd name="connsiteY0" fmla="*/ 0 h 3060123"/>
              <a:gd name="connsiteX1" fmla="*/ 12196800 w 12196800"/>
              <a:gd name="connsiteY1" fmla="*/ 0 h 3060123"/>
              <a:gd name="connsiteX2" fmla="*/ 12196800 w 12196800"/>
              <a:gd name="connsiteY2" fmla="*/ 3060123 h 3060123"/>
              <a:gd name="connsiteX3" fmla="*/ 0 w 12196800"/>
              <a:gd name="connsiteY3" fmla="*/ 3060123 h 3060123"/>
              <a:gd name="connsiteX4" fmla="*/ 0 w 12196800"/>
              <a:gd name="connsiteY4" fmla="*/ 1070191 h 3060123"/>
              <a:gd name="connsiteX5" fmla="*/ 0 w 12196800"/>
              <a:gd name="connsiteY5" fmla="*/ 0 h 3060123"/>
              <a:gd name="connsiteX0" fmla="*/ 0 w 12196800"/>
              <a:gd name="connsiteY0" fmla="*/ 1070191 h 3060123"/>
              <a:gd name="connsiteX1" fmla="*/ 12196800 w 12196800"/>
              <a:gd name="connsiteY1" fmla="*/ 0 h 3060123"/>
              <a:gd name="connsiteX2" fmla="*/ 12196800 w 12196800"/>
              <a:gd name="connsiteY2" fmla="*/ 3060123 h 3060123"/>
              <a:gd name="connsiteX3" fmla="*/ 0 w 12196800"/>
              <a:gd name="connsiteY3" fmla="*/ 3060123 h 3060123"/>
              <a:gd name="connsiteX4" fmla="*/ 0 w 12196800"/>
              <a:gd name="connsiteY4" fmla="*/ 1070191 h 3060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6800" h="3060123">
                <a:moveTo>
                  <a:pt x="0" y="1070191"/>
                </a:moveTo>
                <a:lnTo>
                  <a:pt x="12196800" y="0"/>
                </a:lnTo>
                <a:lnTo>
                  <a:pt x="12196800" y="3060123"/>
                </a:lnTo>
                <a:lnTo>
                  <a:pt x="0" y="3060123"/>
                </a:lnTo>
                <a:lnTo>
                  <a:pt x="0" y="1070191"/>
                </a:lnTo>
                <a:close/>
              </a:path>
            </a:pathLst>
          </a:custGeom>
          <a:no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10096608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40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 image brushing">
    <p:bg>
      <p:bgRef idx="1001">
        <a:schemeClr val="bg1"/>
      </p:bgRef>
    </p:bg>
    <p:spTree>
      <p:nvGrpSpPr>
        <p:cNvPr id="1" name=""/>
        <p:cNvGrpSpPr/>
        <p:nvPr/>
      </p:nvGrpSpPr>
      <p:grpSpPr>
        <a:xfrm>
          <a:off x="0" y="0"/>
          <a:ext cx="0" cy="0"/>
          <a:chOff x="0" y="0"/>
          <a:chExt cx="0" cy="0"/>
        </a:xfrm>
      </p:grpSpPr>
      <p:grpSp>
        <p:nvGrpSpPr>
          <p:cNvPr id="18" name="Regieanweisungen"/>
          <p:cNvGrpSpPr/>
          <p:nvPr userDrawn="1"/>
        </p:nvGrpSpPr>
        <p:grpSpPr>
          <a:xfrm>
            <a:off x="-2088000" y="-468000"/>
            <a:ext cx="13654799" cy="7794000"/>
            <a:chOff x="-2088000" y="-468000"/>
            <a:chExt cx="13654799" cy="7794000"/>
          </a:xfrm>
        </p:grpSpPr>
        <p:sp>
          <p:nvSpPr>
            <p:cNvPr id="19"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0"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21" name="Hinweise links"/>
            <p:cNvGrpSpPr/>
            <p:nvPr userDrawn="1"/>
          </p:nvGrpSpPr>
          <p:grpSpPr>
            <a:xfrm>
              <a:off x="-2088000" y="0"/>
              <a:ext cx="1980000" cy="3528000"/>
              <a:chOff x="-2088000" y="0"/>
              <a:chExt cx="1980000" cy="3528000"/>
            </a:xfrm>
          </p:grpSpPr>
          <p:sp>
            <p:nvSpPr>
              <p:cNvPr id="22"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23" name="Listenebenen"/>
              <p:cNvGrpSpPr/>
              <p:nvPr userDrawn="1"/>
            </p:nvGrpSpPr>
            <p:grpSpPr>
              <a:xfrm>
                <a:off x="-1692000" y="2232000"/>
                <a:ext cx="1548000" cy="792000"/>
                <a:chOff x="-1692000" y="2160000"/>
                <a:chExt cx="1548000" cy="792000"/>
              </a:xfrm>
            </p:grpSpPr>
            <p:sp>
              <p:nvSpPr>
                <p:cNvPr id="24"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7"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8"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9"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36" name="Buerstung O_S"/>
          <p:cNvPicPr>
            <a:picLocks noChangeAspect="1"/>
          </p:cNvPicPr>
          <p:nvPr userDrawn="1"/>
        </p:nvPicPr>
        <p:blipFill rotWithShape="1">
          <a:blip r:embed="rId4">
            <a:extLst>
              <a:ext uri="{28A0092B-C50C-407E-A947-70E740481C1C}">
                <a14:useLocalDpi xmlns:a14="http://schemas.microsoft.com/office/drawing/2010/main" val="0"/>
              </a:ext>
            </a:extLst>
          </a:blip>
          <a:srcRect b="5375"/>
          <a:stretch/>
        </p:blipFill>
        <p:spPr bwMode="white">
          <a:xfrm>
            <a:off x="0" y="-1"/>
            <a:ext cx="12196800" cy="6489341"/>
          </a:xfrm>
          <a:prstGeom prst="rect">
            <a:avLst/>
          </a:prstGeom>
        </p:spPr>
      </p:pic>
      <p:sp>
        <p:nvSpPr>
          <p:cNvPr id="25"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3" name="Title 2"/>
          <p:cNvSpPr>
            <a:spLocks noGrp="1"/>
          </p:cNvSpPr>
          <p:nvPr>
            <p:ph type="title" hasCustomPrompt="1"/>
          </p:nvPr>
        </p:nvSpPr>
        <p:spPr>
          <a:xfrm>
            <a:off x="630444" y="288924"/>
            <a:ext cx="10936355" cy="1152000"/>
          </a:xfrm>
          <a:custGeom>
            <a:avLst/>
            <a:gdLst>
              <a:gd name="connsiteX0" fmla="*/ 0 w 10936355"/>
              <a:gd name="connsiteY0" fmla="*/ 0 h 1152000"/>
              <a:gd name="connsiteX1" fmla="*/ 10936355 w 10936355"/>
              <a:gd name="connsiteY1" fmla="*/ 0 h 1152000"/>
              <a:gd name="connsiteX2" fmla="*/ 10936355 w 10936355"/>
              <a:gd name="connsiteY2" fmla="*/ 1152000 h 1152000"/>
              <a:gd name="connsiteX3" fmla="*/ 0 w 10936355"/>
              <a:gd name="connsiteY3" fmla="*/ 1152000 h 1152000"/>
              <a:gd name="connsiteX4" fmla="*/ 0 w 10936355"/>
              <a:gd name="connsiteY4" fmla="*/ 0 h 1152000"/>
              <a:gd name="connsiteX0" fmla="*/ 0 w 10936355"/>
              <a:gd name="connsiteY0" fmla="*/ 0 h 1152000"/>
              <a:gd name="connsiteX1" fmla="*/ 10936355 w 10936355"/>
              <a:gd name="connsiteY1" fmla="*/ 0 h 1152000"/>
              <a:gd name="connsiteX2" fmla="*/ 10932906 w 10936355"/>
              <a:gd name="connsiteY2" fmla="*/ 695326 h 1152000"/>
              <a:gd name="connsiteX3" fmla="*/ 10936355 w 10936355"/>
              <a:gd name="connsiteY3" fmla="*/ 1152000 h 1152000"/>
              <a:gd name="connsiteX4" fmla="*/ 0 w 10936355"/>
              <a:gd name="connsiteY4" fmla="*/ 1152000 h 1152000"/>
              <a:gd name="connsiteX5" fmla="*/ 0 w 10936355"/>
              <a:gd name="connsiteY5" fmla="*/ 0 h 1152000"/>
              <a:gd name="connsiteX0" fmla="*/ 0 w 10936355"/>
              <a:gd name="connsiteY0" fmla="*/ 0 h 1152000"/>
              <a:gd name="connsiteX1" fmla="*/ 10936355 w 10936355"/>
              <a:gd name="connsiteY1" fmla="*/ 0 h 1152000"/>
              <a:gd name="connsiteX2" fmla="*/ 10932906 w 10936355"/>
              <a:gd name="connsiteY2" fmla="*/ 695326 h 1152000"/>
              <a:gd name="connsiteX3" fmla="*/ 10936355 w 10936355"/>
              <a:gd name="connsiteY3" fmla="*/ 1152000 h 1152000"/>
              <a:gd name="connsiteX4" fmla="*/ 4948164 w 10936355"/>
              <a:gd name="connsiteY4" fmla="*/ 1147990 h 1152000"/>
              <a:gd name="connsiteX5" fmla="*/ 0 w 10936355"/>
              <a:gd name="connsiteY5" fmla="*/ 1152000 h 1152000"/>
              <a:gd name="connsiteX6" fmla="*/ 0 w 10936355"/>
              <a:gd name="connsiteY6" fmla="*/ 0 h 1152000"/>
              <a:gd name="connsiteX0" fmla="*/ 0 w 10936355"/>
              <a:gd name="connsiteY0" fmla="*/ 0 h 1152000"/>
              <a:gd name="connsiteX1" fmla="*/ 10936355 w 10936355"/>
              <a:gd name="connsiteY1" fmla="*/ 0 h 1152000"/>
              <a:gd name="connsiteX2" fmla="*/ 10932906 w 10936355"/>
              <a:gd name="connsiteY2" fmla="*/ 695326 h 1152000"/>
              <a:gd name="connsiteX3" fmla="*/ 4948164 w 10936355"/>
              <a:gd name="connsiteY3" fmla="*/ 1147990 h 1152000"/>
              <a:gd name="connsiteX4" fmla="*/ 0 w 10936355"/>
              <a:gd name="connsiteY4" fmla="*/ 1152000 h 1152000"/>
              <a:gd name="connsiteX5" fmla="*/ 0 w 10936355"/>
              <a:gd name="connsiteY5" fmla="*/ 0 h 1152000"/>
              <a:gd name="connsiteX0" fmla="*/ 0 w 10936355"/>
              <a:gd name="connsiteY0" fmla="*/ 0 h 1152000"/>
              <a:gd name="connsiteX1" fmla="*/ 10936355 w 10936355"/>
              <a:gd name="connsiteY1" fmla="*/ 0 h 1152000"/>
              <a:gd name="connsiteX2" fmla="*/ 10932906 w 10936355"/>
              <a:gd name="connsiteY2" fmla="*/ 695326 h 1152000"/>
              <a:gd name="connsiteX3" fmla="*/ 4948164 w 10936355"/>
              <a:gd name="connsiteY3" fmla="*/ 1147990 h 1152000"/>
              <a:gd name="connsiteX4" fmla="*/ 0 w 10936355"/>
              <a:gd name="connsiteY4" fmla="*/ 1152000 h 1152000"/>
              <a:gd name="connsiteX5" fmla="*/ 0 w 10936355"/>
              <a:gd name="connsiteY5"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6355" h="1152000">
                <a:moveTo>
                  <a:pt x="0" y="0"/>
                </a:moveTo>
                <a:lnTo>
                  <a:pt x="10936355" y="0"/>
                </a:lnTo>
                <a:cubicBezTo>
                  <a:pt x="10935205" y="231775"/>
                  <a:pt x="10934056" y="463551"/>
                  <a:pt x="10932906" y="695326"/>
                </a:cubicBezTo>
                <a:lnTo>
                  <a:pt x="4948164" y="1147990"/>
                </a:lnTo>
                <a:lnTo>
                  <a:pt x="0" y="1152000"/>
                </a:lnTo>
                <a:lnTo>
                  <a:pt x="0" y="0"/>
                </a:lnTo>
                <a:close/>
              </a:path>
            </a:pathLst>
          </a:custGeom>
        </p:spPr>
        <p:txBody>
          <a:bodyPr/>
          <a:lstStyle>
            <a:lvl1pPr>
              <a:defRPr baseline="0">
                <a:solidFill>
                  <a:schemeClr val="bg1"/>
                </a:solidFill>
              </a:defRPr>
            </a:lvl1pPr>
          </a:lstStyle>
          <a:p>
            <a:r>
              <a:rPr lang="en-GB" dirty="0" smtClean="0"/>
              <a:t>Image-chart, Headline </a:t>
            </a:r>
            <a:r>
              <a:rPr lang="en-GB" noProof="0" dirty="0" smtClean="0"/>
              <a:t>CorpoS </a:t>
            </a:r>
            <a:r>
              <a:rPr lang="en-GB" dirty="0" smtClean="0"/>
              <a:t>(Body) 35 pt. </a:t>
            </a:r>
            <a:br>
              <a:rPr lang="en-GB" dirty="0" smtClean="0"/>
            </a:br>
            <a:r>
              <a:rPr lang="en-GB" dirty="0" smtClean="0"/>
              <a:t>in two lines of text</a:t>
            </a:r>
            <a:endParaRPr lang="en-GB" dirty="0"/>
          </a:p>
        </p:txBody>
      </p:sp>
      <p:sp>
        <p:nvSpPr>
          <p:cNvPr id="11" name="Footer Placeholder 10"/>
          <p:cNvSpPr>
            <a:spLocks noGrp="1"/>
          </p:cNvSpPr>
          <p:nvPr>
            <p:ph type="ftr" sz="quarter" idx="11"/>
          </p:nvPr>
        </p:nvSpPr>
        <p:spPr>
          <a:xfrm>
            <a:off x="2879999" y="6566400"/>
            <a:ext cx="8125200" cy="216000"/>
          </a:xfrm>
          <a:prstGeom prst="rect">
            <a:avLst/>
          </a:prstGeom>
        </p:spPr>
        <p:txBody>
          <a:bodyPr/>
          <a:lstStyle/>
          <a:p>
            <a:r>
              <a:rPr lang="en-GB" dirty="0" smtClean="0"/>
              <a:t>Title of presentation / Department / Date /</a:t>
            </a:r>
          </a:p>
        </p:txBody>
      </p:sp>
      <p:sp>
        <p:nvSpPr>
          <p:cNvPr id="12" name="Slide Number Placeholder 11"/>
          <p:cNvSpPr>
            <a:spLocks noGrp="1"/>
          </p:cNvSpPr>
          <p:nvPr>
            <p:ph type="sldNum" sz="quarter" idx="12"/>
          </p:nvPr>
        </p:nvSpPr>
        <p:spPr/>
        <p:txBody>
          <a:bodyPr/>
          <a:lstStyle/>
          <a:p>
            <a:r>
              <a:rPr lang="en-GB" dirty="0" smtClean="0"/>
              <a:t>Page </a:t>
            </a:r>
            <a:fld id="{52531704-8F80-415D-BD2B-6B9991AE822F}" type="slidenum">
              <a:rPr lang="en-GB" smtClean="0"/>
              <a:pPr/>
              <a:t>‹#›</a:t>
            </a:fld>
            <a:endParaRPr lang="en-GB" dirty="0"/>
          </a:p>
        </p:txBody>
      </p:sp>
      <p:sp>
        <p:nvSpPr>
          <p:cNvPr id="14" name="Picture Placeholder 3"/>
          <p:cNvSpPr>
            <a:spLocks noGrp="1"/>
          </p:cNvSpPr>
          <p:nvPr>
            <p:ph type="pic" sz="quarter" idx="13" hasCustomPrompt="1"/>
          </p:nvPr>
        </p:nvSpPr>
        <p:spPr>
          <a:xfrm>
            <a:off x="0" y="1149277"/>
            <a:ext cx="12196800" cy="5338836"/>
          </a:xfrm>
          <a:custGeom>
            <a:avLst/>
            <a:gdLst>
              <a:gd name="connsiteX0" fmla="*/ 0 w 12196800"/>
              <a:gd name="connsiteY0" fmla="*/ 0 h 5338836"/>
              <a:gd name="connsiteX1" fmla="*/ 12196800 w 12196800"/>
              <a:gd name="connsiteY1" fmla="*/ 0 h 5338836"/>
              <a:gd name="connsiteX2" fmla="*/ 12196800 w 12196800"/>
              <a:gd name="connsiteY2" fmla="*/ 5338836 h 5338836"/>
              <a:gd name="connsiteX3" fmla="*/ 0 w 12196800"/>
              <a:gd name="connsiteY3" fmla="*/ 5338836 h 5338836"/>
              <a:gd name="connsiteX4" fmla="*/ 0 w 12196800"/>
              <a:gd name="connsiteY4" fmla="*/ 0 h 5338836"/>
              <a:gd name="connsiteX0" fmla="*/ 0 w 12196800"/>
              <a:gd name="connsiteY0" fmla="*/ 0 h 5338836"/>
              <a:gd name="connsiteX1" fmla="*/ 12196800 w 12196800"/>
              <a:gd name="connsiteY1" fmla="*/ 0 h 5338836"/>
              <a:gd name="connsiteX2" fmla="*/ 12196800 w 12196800"/>
              <a:gd name="connsiteY2" fmla="*/ 5338836 h 5338836"/>
              <a:gd name="connsiteX3" fmla="*/ 0 w 12196800"/>
              <a:gd name="connsiteY3" fmla="*/ 5338836 h 5338836"/>
              <a:gd name="connsiteX4" fmla="*/ 0 w 12196800"/>
              <a:gd name="connsiteY4" fmla="*/ 1067667 h 5338836"/>
              <a:gd name="connsiteX5" fmla="*/ 0 w 12196800"/>
              <a:gd name="connsiteY5" fmla="*/ 0 h 5338836"/>
              <a:gd name="connsiteX0" fmla="*/ 0 w 12196800"/>
              <a:gd name="connsiteY0" fmla="*/ 1067667 h 5338836"/>
              <a:gd name="connsiteX1" fmla="*/ 12196800 w 12196800"/>
              <a:gd name="connsiteY1" fmla="*/ 0 h 5338836"/>
              <a:gd name="connsiteX2" fmla="*/ 12196800 w 12196800"/>
              <a:gd name="connsiteY2" fmla="*/ 5338836 h 5338836"/>
              <a:gd name="connsiteX3" fmla="*/ 0 w 12196800"/>
              <a:gd name="connsiteY3" fmla="*/ 5338836 h 5338836"/>
              <a:gd name="connsiteX4" fmla="*/ 0 w 12196800"/>
              <a:gd name="connsiteY4" fmla="*/ 1067667 h 5338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6800" h="5338836">
                <a:moveTo>
                  <a:pt x="0" y="1067667"/>
                </a:moveTo>
                <a:lnTo>
                  <a:pt x="12196800" y="0"/>
                </a:lnTo>
                <a:lnTo>
                  <a:pt x="12196800" y="5338836"/>
                </a:lnTo>
                <a:lnTo>
                  <a:pt x="0" y="5338836"/>
                </a:lnTo>
                <a:lnTo>
                  <a:pt x="0" y="1067667"/>
                </a:lnTo>
                <a:close/>
              </a:path>
            </a:pathLst>
          </a:custGeom>
          <a:noFill/>
        </p:spPr>
        <p:txBody>
          <a:bodyPr/>
          <a:lstStyle>
            <a:lvl1pPr marL="0" indent="0" algn="ctr">
              <a:lnSpc>
                <a:spcPct val="100000"/>
              </a:lnSpc>
              <a:buNone/>
              <a:defRPr/>
            </a:lvl1pPr>
          </a:lstStyle>
          <a:p>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
            </a:r>
            <a:br>
              <a:rPr lang="en-GB" noProof="0" dirty="0" smtClean="0"/>
            </a:br>
            <a:r>
              <a:rPr lang="en-GB" noProof="0" dirty="0" smtClean="0"/>
              <a:t>Insert picture</a:t>
            </a:r>
            <a:endParaRPr lang="en-GB" noProof="0" dirty="0"/>
          </a:p>
        </p:txBody>
      </p:sp>
    </p:spTree>
    <p:extLst>
      <p:ext uri="{BB962C8B-B14F-4D97-AF65-F5344CB8AC3E}">
        <p14:creationId xmlns:p14="http://schemas.microsoft.com/office/powerpoint/2010/main" val="3392674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408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with brushing">
    <p:spTree>
      <p:nvGrpSpPr>
        <p:cNvPr id="1" name=""/>
        <p:cNvGrpSpPr/>
        <p:nvPr/>
      </p:nvGrpSpPr>
      <p:grpSpPr>
        <a:xfrm>
          <a:off x="0" y="0"/>
          <a:ext cx="0" cy="0"/>
          <a:chOff x="0" y="0"/>
          <a:chExt cx="0" cy="0"/>
        </a:xfrm>
      </p:grpSpPr>
      <p:grpSp>
        <p:nvGrpSpPr>
          <p:cNvPr id="18" name="Regieanweisungen"/>
          <p:cNvGrpSpPr/>
          <p:nvPr userDrawn="1"/>
        </p:nvGrpSpPr>
        <p:grpSpPr>
          <a:xfrm>
            <a:off x="-2088000" y="-468000"/>
            <a:ext cx="13654799" cy="7794000"/>
            <a:chOff x="-2088000" y="-468000"/>
            <a:chExt cx="13654799" cy="7794000"/>
          </a:xfrm>
        </p:grpSpPr>
        <p:sp>
          <p:nvSpPr>
            <p:cNvPr id="19"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31"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33" name="Hinweise links"/>
            <p:cNvGrpSpPr/>
            <p:nvPr userDrawn="1"/>
          </p:nvGrpSpPr>
          <p:grpSpPr>
            <a:xfrm>
              <a:off x="-2088000" y="0"/>
              <a:ext cx="1980000" cy="3528000"/>
              <a:chOff x="-2088000" y="0"/>
              <a:chExt cx="1980000" cy="3528000"/>
            </a:xfrm>
          </p:grpSpPr>
          <p:sp>
            <p:nvSpPr>
              <p:cNvPr id="34"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5" name="Listenebenen"/>
              <p:cNvGrpSpPr/>
              <p:nvPr userDrawn="1"/>
            </p:nvGrpSpPr>
            <p:grpSpPr>
              <a:xfrm>
                <a:off x="-1692000" y="2232000"/>
                <a:ext cx="1548000" cy="792000"/>
                <a:chOff x="-1692000" y="2160000"/>
                <a:chExt cx="1548000" cy="792000"/>
              </a:xfrm>
            </p:grpSpPr>
            <p:sp>
              <p:nvSpPr>
                <p:cNvPr id="36"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37"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38" name="Listenebene erhöhen"/>
                <p:cNvPicPr>
                  <a:picLocks noChangeAspect="1"/>
                </p:cNvPicPr>
                <p:nvPr userDrawn="1"/>
              </p:nvPicPr>
              <p:blipFill>
                <a:blip r:embed="rId2"/>
                <a:stretch>
                  <a:fillRect/>
                </a:stretch>
              </p:blipFill>
              <p:spPr>
                <a:xfrm>
                  <a:off x="-900000" y="2160000"/>
                  <a:ext cx="756000" cy="324000"/>
                </a:xfrm>
                <a:prstGeom prst="rect">
                  <a:avLst/>
                </a:prstGeom>
              </p:spPr>
            </p:pic>
            <p:pic>
              <p:nvPicPr>
                <p:cNvPr id="39" name="Listenebene verringern"/>
                <p:cNvPicPr>
                  <a:picLocks noChangeAspect="1"/>
                </p:cNvPicPr>
                <p:nvPr userDrawn="1"/>
              </p:nvPicPr>
              <p:blipFill>
                <a:blip r:embed="rId3"/>
                <a:stretch>
                  <a:fillRect/>
                </a:stretch>
              </p:blipFill>
              <p:spPr>
                <a:xfrm>
                  <a:off x="-900000" y="2628000"/>
                  <a:ext cx="756000" cy="322369"/>
                </a:xfrm>
                <a:prstGeom prst="rect">
                  <a:avLst/>
                </a:prstGeom>
              </p:spPr>
            </p:pic>
          </p:grpSp>
        </p:grpSp>
      </p:grpSp>
      <p:pic>
        <p:nvPicPr>
          <p:cNvPr id="32" name="Buerstung U_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0" y="0"/>
            <a:ext cx="12196799" cy="6491845"/>
          </a:xfrm>
          <a:prstGeom prst="rect">
            <a:avLst/>
          </a:prstGeom>
        </p:spPr>
      </p:pic>
      <p:sp>
        <p:nvSpPr>
          <p:cNvPr id="20"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sp>
        <p:nvSpPr>
          <p:cNvPr id="2" name="Title 1"/>
          <p:cNvSpPr>
            <a:spLocks noGrp="1"/>
          </p:cNvSpPr>
          <p:nvPr>
            <p:ph type="title" hasCustomPrompt="1"/>
          </p:nvPr>
        </p:nvSpPr>
        <p:spPr>
          <a:xfrm>
            <a:off x="628650" y="288925"/>
            <a:ext cx="10938149" cy="1149123"/>
          </a:xfrm>
        </p:spPr>
        <p:txBody>
          <a:bodyPr/>
          <a:lstStyle>
            <a:lvl1pPr>
              <a:defRPr/>
            </a:lvl1pPr>
          </a:lstStyle>
          <a:p>
            <a:r>
              <a:rPr lang="en-GB" noProof="0" dirty="0" smtClean="0"/>
              <a:t>Headline for Agenda in CorpoS (Body) 35 pt. </a:t>
            </a:r>
            <a:br>
              <a:rPr lang="en-GB" noProof="0" dirty="0" smtClean="0"/>
            </a:br>
            <a:r>
              <a:rPr lang="en-GB" noProof="0" dirty="0" smtClean="0"/>
              <a:t>one or two lines</a:t>
            </a:r>
            <a:endParaRPr lang="en-GB" dirty="0"/>
          </a:p>
        </p:txBody>
      </p:sp>
      <p:sp>
        <p:nvSpPr>
          <p:cNvPr id="3" name="Footer Placeholder 2"/>
          <p:cNvSpPr>
            <a:spLocks noGrp="1"/>
          </p:cNvSpPr>
          <p:nvPr>
            <p:ph type="ftr" sz="quarter" idx="10"/>
          </p:nvPr>
        </p:nvSpPr>
        <p:spPr>
          <a:xfrm>
            <a:off x="2879999" y="6566400"/>
            <a:ext cx="8125200" cy="216000"/>
          </a:xfrm>
          <a:prstGeom prst="rect">
            <a:avLst/>
          </a:prstGeom>
        </p:spPr>
        <p:txBody>
          <a:bodyPr/>
          <a:lstStyle/>
          <a:p>
            <a:r>
              <a:rPr lang="en-GB" dirty="0" smtClean="0"/>
              <a:t>Title of presentation / Department / Date /</a:t>
            </a:r>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6" name="Text Placeholder 5"/>
          <p:cNvSpPr>
            <a:spLocks noGrp="1"/>
          </p:cNvSpPr>
          <p:nvPr>
            <p:ph type="body" sz="quarter" idx="12" hasCustomPrompt="1"/>
          </p:nvPr>
        </p:nvSpPr>
        <p:spPr>
          <a:xfrm>
            <a:off x="630445" y="1504951"/>
            <a:ext cx="10936716" cy="3387089"/>
          </a:xfrm>
          <a:custGeom>
            <a:avLst/>
            <a:gdLst>
              <a:gd name="connsiteX0" fmla="*/ 0 w 10936081"/>
              <a:gd name="connsiteY0" fmla="*/ 0 h 3384000"/>
              <a:gd name="connsiteX1" fmla="*/ 10936081 w 10936081"/>
              <a:gd name="connsiteY1" fmla="*/ 0 h 3384000"/>
              <a:gd name="connsiteX2" fmla="*/ 10936081 w 10936081"/>
              <a:gd name="connsiteY2" fmla="*/ 3384000 h 3384000"/>
              <a:gd name="connsiteX3" fmla="*/ 0 w 10936081"/>
              <a:gd name="connsiteY3" fmla="*/ 3384000 h 3384000"/>
              <a:gd name="connsiteX4" fmla="*/ 0 w 10936081"/>
              <a:gd name="connsiteY4" fmla="*/ 0 h 3384000"/>
              <a:gd name="connsiteX0" fmla="*/ 0 w 10936081"/>
              <a:gd name="connsiteY0" fmla="*/ 0 h 3387089"/>
              <a:gd name="connsiteX1" fmla="*/ 10936081 w 10936081"/>
              <a:gd name="connsiteY1" fmla="*/ 0 h 3387089"/>
              <a:gd name="connsiteX2" fmla="*/ 10936081 w 10936081"/>
              <a:gd name="connsiteY2" fmla="*/ 3384000 h 3387089"/>
              <a:gd name="connsiteX3" fmla="*/ 2006076 w 10936081"/>
              <a:gd name="connsiteY3" fmla="*/ 3387089 h 3387089"/>
              <a:gd name="connsiteX4" fmla="*/ 0 w 10936081"/>
              <a:gd name="connsiteY4" fmla="*/ 3384000 h 3387089"/>
              <a:gd name="connsiteX5" fmla="*/ 0 w 10936081"/>
              <a:gd name="connsiteY5" fmla="*/ 0 h 3387089"/>
              <a:gd name="connsiteX0" fmla="*/ 0 w 10936716"/>
              <a:gd name="connsiteY0" fmla="*/ 0 h 3387089"/>
              <a:gd name="connsiteX1" fmla="*/ 10936081 w 10936716"/>
              <a:gd name="connsiteY1" fmla="*/ 0 h 3387089"/>
              <a:gd name="connsiteX2" fmla="*/ 10936716 w 10936716"/>
              <a:gd name="connsiteY2" fmla="*/ 2556509 h 3387089"/>
              <a:gd name="connsiteX3" fmla="*/ 10936081 w 10936716"/>
              <a:gd name="connsiteY3" fmla="*/ 3384000 h 3387089"/>
              <a:gd name="connsiteX4" fmla="*/ 2006076 w 10936716"/>
              <a:gd name="connsiteY4" fmla="*/ 3387089 h 3387089"/>
              <a:gd name="connsiteX5" fmla="*/ 0 w 10936716"/>
              <a:gd name="connsiteY5" fmla="*/ 3384000 h 3387089"/>
              <a:gd name="connsiteX6" fmla="*/ 0 w 10936716"/>
              <a:gd name="connsiteY6" fmla="*/ 0 h 3387089"/>
              <a:gd name="connsiteX0" fmla="*/ 0 w 10936716"/>
              <a:gd name="connsiteY0" fmla="*/ 0 h 3387089"/>
              <a:gd name="connsiteX1" fmla="*/ 10936081 w 10936716"/>
              <a:gd name="connsiteY1" fmla="*/ 0 h 3387089"/>
              <a:gd name="connsiteX2" fmla="*/ 10936716 w 10936716"/>
              <a:gd name="connsiteY2" fmla="*/ 2556509 h 3387089"/>
              <a:gd name="connsiteX3" fmla="*/ 2006076 w 10936716"/>
              <a:gd name="connsiteY3" fmla="*/ 3387089 h 3387089"/>
              <a:gd name="connsiteX4" fmla="*/ 0 w 10936716"/>
              <a:gd name="connsiteY4" fmla="*/ 3384000 h 3387089"/>
              <a:gd name="connsiteX5" fmla="*/ 0 w 10936716"/>
              <a:gd name="connsiteY5" fmla="*/ 0 h 3387089"/>
              <a:gd name="connsiteX0" fmla="*/ 0 w 10936716"/>
              <a:gd name="connsiteY0" fmla="*/ 0 h 3387089"/>
              <a:gd name="connsiteX1" fmla="*/ 10936081 w 10936716"/>
              <a:gd name="connsiteY1" fmla="*/ 0 h 3387089"/>
              <a:gd name="connsiteX2" fmla="*/ 10936716 w 10936716"/>
              <a:gd name="connsiteY2" fmla="*/ 2556509 h 3387089"/>
              <a:gd name="connsiteX3" fmla="*/ 2006076 w 10936716"/>
              <a:gd name="connsiteY3" fmla="*/ 3387089 h 3387089"/>
              <a:gd name="connsiteX4" fmla="*/ 0 w 10936716"/>
              <a:gd name="connsiteY4" fmla="*/ 3384000 h 3387089"/>
              <a:gd name="connsiteX5" fmla="*/ 0 w 10936716"/>
              <a:gd name="connsiteY5" fmla="*/ 0 h 338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6716" h="3387089">
                <a:moveTo>
                  <a:pt x="0" y="0"/>
                </a:moveTo>
                <a:lnTo>
                  <a:pt x="10936081" y="0"/>
                </a:lnTo>
                <a:cubicBezTo>
                  <a:pt x="10936293" y="852170"/>
                  <a:pt x="10936504" y="1704339"/>
                  <a:pt x="10936716" y="2556509"/>
                </a:cubicBezTo>
                <a:lnTo>
                  <a:pt x="2006076" y="3387089"/>
                </a:lnTo>
                <a:lnTo>
                  <a:pt x="0" y="3384000"/>
                </a:lnTo>
                <a:lnTo>
                  <a:pt x="0" y="0"/>
                </a:lnTo>
                <a:close/>
              </a:path>
            </a:pathLst>
          </a:custGeom>
        </p:spPr>
        <p:txBody>
          <a:bodyPr/>
          <a:lstStyle>
            <a:lvl1pPr marL="360000" indent="-360000">
              <a:buSzPct val="100000"/>
              <a:buFont typeface="+mj-lt"/>
              <a:buAutoNum type="arabicPeriod"/>
              <a:defRPr>
                <a:solidFill>
                  <a:schemeClr val="tx1"/>
                </a:solidFill>
              </a:defRPr>
            </a:lvl1pPr>
            <a:lvl2pPr marL="360000" indent="-360000">
              <a:buFont typeface="+mj-lt"/>
              <a:buAutoNum type="arabicPeriod"/>
              <a:defRPr>
                <a:solidFill>
                  <a:schemeClr val="tx1"/>
                </a:solidFill>
              </a:defRPr>
            </a:lvl2pPr>
            <a:lvl3pPr marL="360000" indent="-360000">
              <a:buFont typeface="+mj-lt"/>
              <a:buAutoNum type="arabicPeriod"/>
              <a:defRPr>
                <a:solidFill>
                  <a:schemeClr val="tx1"/>
                </a:solidFill>
              </a:defRPr>
            </a:lvl3pPr>
            <a:lvl4pPr marL="360000" indent="-360000">
              <a:buFont typeface="+mj-lt"/>
              <a:buAutoNum type="arabicPeriod"/>
              <a:defRPr>
                <a:solidFill>
                  <a:schemeClr val="tx1"/>
                </a:solidFill>
              </a:defRPr>
            </a:lvl4pPr>
            <a:lvl5pPr marL="360000" indent="-360000">
              <a:buFont typeface="+mj-lt"/>
              <a:buAutoNum type="arabicPeriod"/>
              <a:defRPr>
                <a:solidFill>
                  <a:schemeClr val="tx1"/>
                </a:solidFill>
              </a:defRPr>
            </a:lvl5pPr>
            <a:lvl6pPr marL="360000" indent="-360000">
              <a:buFont typeface="+mj-lt"/>
              <a:buAutoNum type="arabicPeriod"/>
              <a:defRPr>
                <a:solidFill>
                  <a:schemeClr val="tx1"/>
                </a:solidFill>
              </a:defRPr>
            </a:lvl6pPr>
            <a:lvl7pPr marL="360000" indent="-360000">
              <a:buFont typeface="+mj-lt"/>
              <a:buAutoNum type="arabicPeriod"/>
              <a:defRPr>
                <a:solidFill>
                  <a:schemeClr val="tx1"/>
                </a:solidFill>
              </a:defRPr>
            </a:lvl7pPr>
            <a:lvl8pPr marL="360000" indent="-360000">
              <a:buFont typeface="+mj-lt"/>
              <a:buAutoNum type="arabicPeriod"/>
              <a:defRPr>
                <a:solidFill>
                  <a:schemeClr val="tx1"/>
                </a:solidFill>
              </a:defRPr>
            </a:lvl8pPr>
            <a:lvl9pPr marL="360000" indent="-360000">
              <a:buFont typeface="+mj-lt"/>
              <a:buAutoNum type="arabicPeriod"/>
              <a:defRPr>
                <a:solidFill>
                  <a:schemeClr val="tx1"/>
                </a:solidFill>
              </a:defRPr>
            </a:lvl9pPr>
          </a:lstStyle>
          <a:p>
            <a:pPr lvl="0"/>
            <a:r>
              <a:rPr lang="en-GB" dirty="0" smtClean="0"/>
              <a:t>Insert Agenda point</a:t>
            </a:r>
          </a:p>
          <a:p>
            <a:pPr lvl="1"/>
            <a:r>
              <a:rPr lang="en-GB" dirty="0" smtClean="0"/>
              <a:t>Second level </a:t>
            </a:r>
          </a:p>
          <a:p>
            <a:pPr lvl="2"/>
            <a:r>
              <a:rPr lang="en-GB" dirty="0" smtClean="0"/>
              <a:t>Third level</a:t>
            </a:r>
          </a:p>
          <a:p>
            <a:pPr lvl="3"/>
            <a:r>
              <a:rPr lang="en-GB" dirty="0" smtClean="0"/>
              <a:t>Fourth level</a:t>
            </a:r>
          </a:p>
          <a:p>
            <a:pPr lvl="4"/>
            <a:r>
              <a:rPr lang="en-GB" dirty="0" smtClean="0"/>
              <a:t>Fifth level</a:t>
            </a:r>
          </a:p>
          <a:p>
            <a:pPr lvl="5"/>
            <a:r>
              <a:rPr lang="en-GB" dirty="0" smtClean="0"/>
              <a:t>Sixth level</a:t>
            </a:r>
          </a:p>
          <a:p>
            <a:pPr lvl="6"/>
            <a:r>
              <a:rPr lang="en-GB" dirty="0" smtClean="0"/>
              <a:t>Sevens level</a:t>
            </a:r>
          </a:p>
          <a:p>
            <a:pPr lvl="7"/>
            <a:r>
              <a:rPr lang="en-GB" dirty="0" smtClean="0"/>
              <a:t>Eight level</a:t>
            </a:r>
          </a:p>
        </p:txBody>
      </p:sp>
    </p:spTree>
    <p:extLst>
      <p:ext uri="{BB962C8B-B14F-4D97-AF65-F5344CB8AC3E}">
        <p14:creationId xmlns:p14="http://schemas.microsoft.com/office/powerpoint/2010/main" val="26501545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948" userDrawn="1">
          <p15:clr>
            <a:srgbClr val="FBAE40"/>
          </p15:clr>
        </p15:guide>
        <p15:guide id="3" orient="horz" pos="331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without brush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noProof="0" dirty="0" smtClean="0"/>
              <a:t>Headline for Agenda in CorpoS (Body) 35 pt. </a:t>
            </a:r>
            <a:br>
              <a:rPr lang="en-GB" noProof="0" dirty="0" smtClean="0"/>
            </a:br>
            <a:r>
              <a:rPr lang="en-GB" noProof="0" dirty="0" smtClean="0"/>
              <a:t>one or two lines</a:t>
            </a:r>
            <a:endParaRPr lang="en-GB"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a:t>
            </a:fld>
            <a:endParaRPr lang="en-GB" dirty="0"/>
          </a:p>
        </p:txBody>
      </p:sp>
      <p:sp>
        <p:nvSpPr>
          <p:cNvPr id="6" name="Text Placeholder 5"/>
          <p:cNvSpPr>
            <a:spLocks noGrp="1"/>
          </p:cNvSpPr>
          <p:nvPr>
            <p:ph type="body" sz="quarter" idx="12" hasCustomPrompt="1"/>
          </p:nvPr>
        </p:nvSpPr>
        <p:spPr>
          <a:xfrm>
            <a:off x="628651" y="1504950"/>
            <a:ext cx="10937874" cy="4876799"/>
          </a:xfrm>
        </p:spPr>
        <p:txBody>
          <a:bodyPr/>
          <a:lstStyle>
            <a:lvl1pPr marL="360000" indent="-360000">
              <a:buSzPct val="100000"/>
              <a:buFont typeface="+mj-lt"/>
              <a:buAutoNum type="arabicPeriod"/>
              <a:defRPr>
                <a:solidFill>
                  <a:schemeClr val="tx1"/>
                </a:solidFill>
              </a:defRPr>
            </a:lvl1pPr>
            <a:lvl2pPr marL="360000" indent="-360000">
              <a:buFont typeface="+mj-lt"/>
              <a:buAutoNum type="arabicPeriod"/>
              <a:defRPr>
                <a:solidFill>
                  <a:schemeClr val="tx1"/>
                </a:solidFill>
              </a:defRPr>
            </a:lvl2pPr>
            <a:lvl3pPr marL="360000" indent="-360000">
              <a:buFont typeface="+mj-lt"/>
              <a:buAutoNum type="arabicPeriod"/>
              <a:defRPr>
                <a:solidFill>
                  <a:schemeClr val="tx1"/>
                </a:solidFill>
              </a:defRPr>
            </a:lvl3pPr>
            <a:lvl4pPr marL="360000" indent="-360000">
              <a:buFont typeface="+mj-lt"/>
              <a:buAutoNum type="arabicPeriod"/>
              <a:defRPr>
                <a:solidFill>
                  <a:schemeClr val="tx1"/>
                </a:solidFill>
              </a:defRPr>
            </a:lvl4pPr>
            <a:lvl5pPr marL="360000" indent="-360000">
              <a:buFont typeface="+mj-lt"/>
              <a:buAutoNum type="arabicPeriod"/>
              <a:defRPr>
                <a:solidFill>
                  <a:schemeClr val="tx1"/>
                </a:solidFill>
              </a:defRPr>
            </a:lvl5pPr>
            <a:lvl6pPr marL="360000" indent="-360000">
              <a:buFont typeface="+mj-lt"/>
              <a:buAutoNum type="arabicPeriod"/>
              <a:defRPr>
                <a:solidFill>
                  <a:schemeClr val="tx1"/>
                </a:solidFill>
              </a:defRPr>
            </a:lvl6pPr>
            <a:lvl7pPr marL="360000" indent="-360000">
              <a:buFont typeface="+mj-lt"/>
              <a:buAutoNum type="arabicPeriod"/>
              <a:defRPr>
                <a:solidFill>
                  <a:schemeClr val="tx1"/>
                </a:solidFill>
              </a:defRPr>
            </a:lvl7pPr>
            <a:lvl8pPr marL="360000" indent="-360000">
              <a:buFont typeface="+mj-lt"/>
              <a:buAutoNum type="arabicPeriod"/>
              <a:defRPr>
                <a:solidFill>
                  <a:schemeClr val="tx1"/>
                </a:solidFill>
              </a:defRPr>
            </a:lvl8pPr>
            <a:lvl9pPr marL="360000" indent="-360000">
              <a:buFont typeface="+mj-lt"/>
              <a:buAutoNum type="arabicPeriod"/>
              <a:defRPr>
                <a:solidFill>
                  <a:schemeClr val="tx1"/>
                </a:solidFill>
              </a:defRPr>
            </a:lvl9pPr>
          </a:lstStyle>
          <a:p>
            <a:pPr lvl="0"/>
            <a:r>
              <a:rPr lang="en-GB" dirty="0" smtClean="0"/>
              <a:t>Insert Agenda point</a:t>
            </a:r>
          </a:p>
          <a:p>
            <a:pPr lvl="1"/>
            <a:r>
              <a:rPr lang="en-GB" dirty="0" smtClean="0"/>
              <a:t>Second level </a:t>
            </a:r>
          </a:p>
          <a:p>
            <a:pPr lvl="2"/>
            <a:r>
              <a:rPr lang="en-GB" dirty="0" smtClean="0"/>
              <a:t>Third level</a:t>
            </a:r>
          </a:p>
          <a:p>
            <a:pPr lvl="3"/>
            <a:r>
              <a:rPr lang="en-GB" dirty="0" smtClean="0"/>
              <a:t>Fourth level</a:t>
            </a:r>
          </a:p>
          <a:p>
            <a:pPr lvl="4"/>
            <a:r>
              <a:rPr lang="en-GB" dirty="0" smtClean="0"/>
              <a:t>Fifth level</a:t>
            </a:r>
          </a:p>
          <a:p>
            <a:pPr lvl="5"/>
            <a:r>
              <a:rPr lang="en-GB" dirty="0" smtClean="0"/>
              <a:t>Sixth level</a:t>
            </a:r>
          </a:p>
          <a:p>
            <a:pPr lvl="6"/>
            <a:r>
              <a:rPr lang="en-GB" dirty="0" smtClean="0"/>
              <a:t>Sevens level</a:t>
            </a:r>
          </a:p>
          <a:p>
            <a:pPr lvl="7"/>
            <a:r>
              <a:rPr lang="en-GB" dirty="0" smtClean="0"/>
              <a:t>Eight level</a:t>
            </a:r>
          </a:p>
          <a:p>
            <a:pPr lvl="8"/>
            <a:r>
              <a:rPr lang="en-GB" dirty="0" smtClean="0"/>
              <a:t>Ninth level</a:t>
            </a:r>
          </a:p>
        </p:txBody>
      </p:sp>
      <p:sp>
        <p:nvSpPr>
          <p:cNvPr id="7" name="Footer Placeholder 2"/>
          <p:cNvSpPr>
            <a:spLocks noGrp="1"/>
          </p:cNvSpPr>
          <p:nvPr>
            <p:ph type="ftr" sz="quarter" idx="3"/>
          </p:nvPr>
        </p:nvSpPr>
        <p:spPr>
          <a:xfrm>
            <a:off x="2879999" y="6566400"/>
            <a:ext cx="8125200" cy="216000"/>
          </a:xfrm>
          <a:prstGeom prst="rect">
            <a:avLst/>
          </a:prstGeom>
        </p:spPr>
        <p:txBody>
          <a:bodyPr anchor="b"/>
          <a:lstStyle>
            <a:lvl1pPr algn="r">
              <a:defRPr sz="1200"/>
            </a:lvl1pPr>
          </a:lstStyle>
          <a:p>
            <a:r>
              <a:rPr lang="en-GB" smtClean="0"/>
              <a:t>DVP&amp;R System Guide/ ITC/PR /</a:t>
            </a:r>
            <a:fld id="{A9B1A91E-E328-4715-A082-08461B98BB62}" type="datetime4">
              <a:rPr lang="en-GB" smtClean="0"/>
              <a:pPr/>
              <a:t>01 November 2020</a:t>
            </a:fld>
            <a:r>
              <a:rPr lang="en-GB" smtClean="0"/>
              <a:t>/</a:t>
            </a:r>
            <a:endParaRPr lang="en-GB" dirty="0" smtClean="0"/>
          </a:p>
        </p:txBody>
      </p:sp>
    </p:spTree>
    <p:extLst>
      <p:ext uri="{BB962C8B-B14F-4D97-AF65-F5344CB8AC3E}">
        <p14:creationId xmlns:p14="http://schemas.microsoft.com/office/powerpoint/2010/main" val="53225012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2" userDrawn="1">
          <p15:clr>
            <a:srgbClr val="FBAE40"/>
          </p15:clr>
        </p15:guide>
        <p15:guide id="2" orient="horz" pos="948" userDrawn="1">
          <p15:clr>
            <a:srgbClr val="FBAE40"/>
          </p15:clr>
        </p15:guide>
        <p15:guide id="3" orient="horz" pos="4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vmlDrawing" Target="../drawings/vmlDrawing1.vml"/><Relationship Id="rId37"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33"/>
            </p:custDataLst>
            <p:extLst>
              <p:ext uri="{D42A27DB-BD31-4B8C-83A1-F6EECF244321}">
                <p14:modId xmlns:p14="http://schemas.microsoft.com/office/powerpoint/2010/main" val="33114677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58" name="think-cell Slide" r:id="rId34" imgW="216" imgH="216" progId="TCLayout.ActiveDocument.1">
                  <p:embed/>
                </p:oleObj>
              </mc:Choice>
              <mc:Fallback>
                <p:oleObj name="think-cell Slide" r:id="rId34" imgW="216" imgH="216" progId="TCLayout.ActiveDocument.1">
                  <p:embed/>
                  <p:pic>
                    <p:nvPicPr>
                      <p:cNvPr id="0" name=""/>
                      <p:cNvPicPr/>
                      <p:nvPr/>
                    </p:nvPicPr>
                    <p:blipFill>
                      <a:blip r:embed="rId35"/>
                      <a:stretch>
                        <a:fillRect/>
                      </a:stretch>
                    </p:blipFill>
                    <p:spPr>
                      <a:xfrm>
                        <a:off x="1588" y="1588"/>
                        <a:ext cx="1587" cy="1587"/>
                      </a:xfrm>
                      <a:prstGeom prst="rect">
                        <a:avLst/>
                      </a:prstGeom>
                    </p:spPr>
                  </p:pic>
                </p:oleObj>
              </mc:Fallback>
            </mc:AlternateContent>
          </a:graphicData>
        </a:graphic>
      </p:graphicFrame>
      <p:grpSp>
        <p:nvGrpSpPr>
          <p:cNvPr id="37" name="Regieanweisungen"/>
          <p:cNvGrpSpPr/>
          <p:nvPr userDrawn="1"/>
        </p:nvGrpSpPr>
        <p:grpSpPr>
          <a:xfrm>
            <a:off x="-2088000" y="-468000"/>
            <a:ext cx="13654799" cy="7794000"/>
            <a:chOff x="-2088000" y="-468000"/>
            <a:chExt cx="13654799" cy="7794000"/>
          </a:xfrm>
        </p:grpSpPr>
        <p:sp>
          <p:nvSpPr>
            <p:cNvPr id="31" name="Hilfslinien"/>
            <p:cNvSpPr txBox="1"/>
            <p:nvPr userDrawn="1"/>
          </p:nvSpPr>
          <p:spPr>
            <a:xfrm rot="10800000" flipH="1" flipV="1">
              <a:off x="630445" y="-468000"/>
              <a:ext cx="10936354" cy="360000"/>
            </a:xfrm>
            <a:prstGeom prst="rect">
              <a:avLst/>
            </a:prstGeom>
            <a:noFill/>
            <a:ln w="12700">
              <a:noFill/>
            </a:ln>
          </p:spPr>
          <p:txBody>
            <a:bodyPr vert="horz" wrap="square" lIns="0" tIns="0" rIns="0" bIns="0" rtlCol="0" anchor="b"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ctr" defTabSz="1042909"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chemeClr val="accent5"/>
                  </a:solidFill>
                  <a:effectLst/>
                  <a:uLnTx/>
                  <a:uFillTx/>
                  <a:latin typeface="+mn-lt"/>
                  <a:ea typeface="+mn-ea"/>
                  <a:cs typeface="+mn-cs"/>
                </a:rPr>
                <a:t>Show guides via menu bar: View // Show // tick Guides</a:t>
              </a:r>
            </a:p>
          </p:txBody>
        </p:sp>
        <p:sp>
          <p:nvSpPr>
            <p:cNvPr id="28" name="Fußzeile"/>
            <p:cNvSpPr txBox="1"/>
            <p:nvPr userDrawn="1"/>
          </p:nvSpPr>
          <p:spPr>
            <a:xfrm rot="10800000" flipH="1" flipV="1">
              <a:off x="2879999" y="6966000"/>
              <a:ext cx="8125200" cy="360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1042909" rtl="0" eaLnBrk="1" fontAlgn="auto" latinLnBrk="0" hangingPunct="1">
                <a:lnSpc>
                  <a:spcPct val="100000"/>
                </a:lnSpc>
                <a:spcBef>
                  <a:spcPts val="0"/>
                </a:spcBef>
                <a:spcAft>
                  <a:spcPts val="0"/>
                </a:spcAft>
                <a:buClrTx/>
                <a:buSzTx/>
                <a:buFontTx/>
                <a:buNone/>
                <a:tabLst/>
                <a:defRPr/>
              </a:pPr>
              <a:r>
                <a:rPr lang="en-GB" sz="1100" b="0" baseline="0" dirty="0" smtClean="0">
                  <a:solidFill>
                    <a:schemeClr val="accent5"/>
                  </a:solidFill>
                  <a:latin typeface="+mn-lt"/>
                </a:rPr>
                <a:t>Adjust footer (per slide or for several/all slides) via menu bar: Insert // Text // Header &amp; Footer</a:t>
              </a:r>
            </a:p>
          </p:txBody>
        </p:sp>
        <p:grpSp>
          <p:nvGrpSpPr>
            <p:cNvPr id="36" name="Hinweise links"/>
            <p:cNvGrpSpPr/>
            <p:nvPr userDrawn="1"/>
          </p:nvGrpSpPr>
          <p:grpSpPr>
            <a:xfrm>
              <a:off x="-2088000" y="0"/>
              <a:ext cx="1980000" cy="3528000"/>
              <a:chOff x="-2088000" y="0"/>
              <a:chExt cx="1980000" cy="3528000"/>
            </a:xfrm>
          </p:grpSpPr>
          <p:sp>
            <p:nvSpPr>
              <p:cNvPr id="13" name="Folie Wechsel/Zurücksetzen/Textebenen"/>
              <p:cNvSpPr txBox="1"/>
              <p:nvPr userDrawn="1"/>
            </p:nvSpPr>
            <p:spPr>
              <a:xfrm rot="10800000" flipH="1" flipV="1">
                <a:off x="-2088000" y="0"/>
                <a:ext cx="1980000" cy="3528000"/>
              </a:xfrm>
              <a:prstGeom prst="rect">
                <a:avLst/>
              </a:prstGeom>
              <a:noFill/>
              <a:ln w="12700">
                <a:noFill/>
              </a:ln>
            </p:spPr>
            <p:txBody>
              <a:bodyPr vert="horz" wrap="square" lIns="0" tIns="0" rIns="0" bIns="0" rtlCol="0" anchor="t" anchorCtr="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indent="0" algn="r">
                  <a:lnSpc>
                    <a:spcPct val="100000"/>
                  </a:lnSpc>
                  <a:spcBef>
                    <a:spcPts val="0"/>
                  </a:spcBef>
                  <a:spcAft>
                    <a:spcPts val="0"/>
                  </a:spcAft>
                </a:pPr>
                <a:r>
                  <a:rPr lang="en-GB" sz="1100" b="0" baseline="0" noProof="0" dirty="0" smtClean="0">
                    <a:solidFill>
                      <a:schemeClr val="accent5"/>
                    </a:solidFill>
                    <a:latin typeface="+mn-lt"/>
                  </a:rPr>
                  <a:t>Reset the slide back to its </a:t>
                </a:r>
              </a:p>
              <a:p>
                <a:pPr indent="0" algn="r">
                  <a:lnSpc>
                    <a:spcPct val="100000"/>
                  </a:lnSpc>
                  <a:spcBef>
                    <a:spcPts val="0"/>
                  </a:spcBef>
                  <a:spcAft>
                    <a:spcPts val="0"/>
                  </a:spcAft>
                </a:pPr>
                <a:r>
                  <a:rPr lang="en-GB" sz="1100" b="0" baseline="0" noProof="0" dirty="0" smtClean="0">
                    <a:solidFill>
                      <a:schemeClr val="accent5"/>
                    </a:solidFill>
                    <a:latin typeface="+mn-lt"/>
                  </a:rPr>
                  <a:t>original form 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Reset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slide layout </a:t>
                </a:r>
              </a:p>
              <a:p>
                <a:pPr indent="0" algn="r">
                  <a:lnSpc>
                    <a:spcPct val="100000"/>
                  </a:lnSpc>
                  <a:spcBef>
                    <a:spcPts val="0"/>
                  </a:spcBef>
                  <a:spcAft>
                    <a:spcPts val="0"/>
                  </a:spcAft>
                </a:pPr>
                <a:r>
                  <a:rPr lang="en-GB" sz="1100" b="0" baseline="0" noProof="0" dirty="0" smtClean="0">
                    <a:solidFill>
                      <a:schemeClr val="accent5"/>
                    </a:solidFill>
                    <a:latin typeface="+mn-lt"/>
                  </a:rPr>
                  <a:t>via menu bar:</a:t>
                </a:r>
              </a:p>
              <a:p>
                <a:pPr indent="0" algn="r">
                  <a:lnSpc>
                    <a:spcPct val="100000"/>
                  </a:lnSpc>
                  <a:spcBef>
                    <a:spcPts val="0"/>
                  </a:spcBef>
                  <a:spcAft>
                    <a:spcPts val="0"/>
                  </a:spcAft>
                </a:pPr>
                <a:r>
                  <a:rPr lang="en-GB" sz="1100" b="0" baseline="0" noProof="0" dirty="0" smtClean="0">
                    <a:solidFill>
                      <a:schemeClr val="accent5"/>
                    </a:solidFill>
                    <a:latin typeface="+mn-lt"/>
                  </a:rPr>
                  <a:t>Home // Slides // Layout</a:t>
                </a:r>
              </a:p>
              <a:p>
                <a:pPr indent="0" algn="r">
                  <a:lnSpc>
                    <a:spcPct val="100000"/>
                  </a:lnSpc>
                  <a:spcBef>
                    <a:spcPts val="0"/>
                  </a:spcBef>
                  <a:spcAft>
                    <a:spcPts val="0"/>
                  </a:spcAft>
                </a:pPr>
                <a:endParaRPr lang="en-GB" sz="1100" b="0" baseline="0" noProof="0" dirty="0" smtClean="0">
                  <a:solidFill>
                    <a:schemeClr val="accent5"/>
                  </a:solidFill>
                  <a:latin typeface="+mn-lt"/>
                </a:endParaRPr>
              </a:p>
              <a:p>
                <a:pPr indent="0" algn="r">
                  <a:lnSpc>
                    <a:spcPct val="100000"/>
                  </a:lnSpc>
                  <a:spcBef>
                    <a:spcPts val="0"/>
                  </a:spcBef>
                  <a:spcAft>
                    <a:spcPts val="0"/>
                  </a:spcAft>
                </a:pPr>
                <a:r>
                  <a:rPr lang="en-GB" sz="1100" b="0" baseline="0" noProof="0" dirty="0" smtClean="0">
                    <a:solidFill>
                      <a:schemeClr val="accent5"/>
                    </a:solidFill>
                    <a:latin typeface="+mn-lt"/>
                  </a:rPr>
                  <a:t>Change the text level</a:t>
                </a:r>
              </a:p>
              <a:p>
                <a:pPr indent="0" algn="r">
                  <a:lnSpc>
                    <a:spcPct val="100000"/>
                  </a:lnSpc>
                  <a:spcBef>
                    <a:spcPts val="0"/>
                  </a:spcBef>
                  <a:spcAft>
                    <a:spcPts val="0"/>
                  </a:spcAft>
                </a:pPr>
                <a:r>
                  <a:rPr lang="en-GB" sz="1100" b="0" baseline="0" noProof="0" dirty="0" smtClean="0">
                    <a:solidFill>
                      <a:schemeClr val="accent5"/>
                    </a:solidFill>
                    <a:latin typeface="+mn-lt"/>
                  </a:rPr>
                  <a:t>via menu bar: </a:t>
                </a:r>
                <a:br>
                  <a:rPr lang="en-GB" sz="1100" b="0" baseline="0" noProof="0" dirty="0" smtClean="0">
                    <a:solidFill>
                      <a:schemeClr val="accent5"/>
                    </a:solidFill>
                    <a:latin typeface="+mn-lt"/>
                  </a:rPr>
                </a:br>
                <a:r>
                  <a:rPr lang="en-GB" sz="1100" b="0" baseline="0" noProof="0" dirty="0" smtClean="0">
                    <a:solidFill>
                      <a:schemeClr val="accent5"/>
                    </a:solidFill>
                    <a:latin typeface="+mn-lt"/>
                  </a:rPr>
                  <a:t>Home // Paragraph // Increase/</a:t>
                </a:r>
              </a:p>
              <a:p>
                <a:pPr indent="0" algn="r">
                  <a:lnSpc>
                    <a:spcPct val="100000"/>
                  </a:lnSpc>
                  <a:spcBef>
                    <a:spcPts val="0"/>
                  </a:spcBef>
                  <a:spcAft>
                    <a:spcPts val="0"/>
                  </a:spcAft>
                </a:pPr>
                <a:r>
                  <a:rPr lang="en-GB" sz="1100" b="0" baseline="0" noProof="0" dirty="0" smtClean="0">
                    <a:solidFill>
                      <a:schemeClr val="accent5"/>
                    </a:solidFill>
                    <a:latin typeface="+mn-lt"/>
                  </a:rPr>
                  <a:t>Decrease List Level</a:t>
                </a:r>
              </a:p>
            </p:txBody>
          </p:sp>
          <p:grpSp>
            <p:nvGrpSpPr>
              <p:cNvPr id="35" name="Listenebenen"/>
              <p:cNvGrpSpPr/>
              <p:nvPr userDrawn="1"/>
            </p:nvGrpSpPr>
            <p:grpSpPr>
              <a:xfrm>
                <a:off x="-1692000" y="2232000"/>
                <a:ext cx="1548000" cy="792000"/>
                <a:chOff x="-1692000" y="2160000"/>
                <a:chExt cx="1548000" cy="792000"/>
              </a:xfrm>
            </p:grpSpPr>
            <p:sp>
              <p:nvSpPr>
                <p:cNvPr id="22" name="Text // Listenebene erhöhen"/>
                <p:cNvSpPr txBox="1"/>
                <p:nvPr userDrawn="1"/>
              </p:nvSpPr>
              <p:spPr>
                <a:xfrm>
                  <a:off x="-1692000" y="2160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Increase</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sp>
              <p:nvSpPr>
                <p:cNvPr id="23" name="Text // Listenebene verringern"/>
                <p:cNvSpPr txBox="1"/>
                <p:nvPr userDrawn="1"/>
              </p:nvSpPr>
              <p:spPr>
                <a:xfrm>
                  <a:off x="-1692000" y="2628000"/>
                  <a:ext cx="720000" cy="324000"/>
                </a:xfrm>
                <a:prstGeom prst="rect">
                  <a:avLst/>
                </a:prstGeom>
                <a:noFill/>
              </p:spPr>
              <p:txBody>
                <a:bodyPr wrap="square" lIns="0" tIns="0" rIns="0" bIns="0" rtlCol="0">
                  <a:noAutofit/>
                </a:bodyPr>
                <a:lstStyle>
                  <a:defPPr>
                    <a:defRPr lang="de-DE"/>
                  </a:defPPr>
                  <a:lvl1pPr marL="0" algn="l" defTabSz="914271" rtl="0" eaLnBrk="1" latinLnBrk="0" hangingPunct="1">
                    <a:defRPr sz="1800" kern="1200">
                      <a:solidFill>
                        <a:schemeClr val="tx1"/>
                      </a:solidFill>
                      <a:latin typeface="+mn-lt"/>
                      <a:ea typeface="+mn-ea"/>
                      <a:cs typeface="+mn-cs"/>
                    </a:defRPr>
                  </a:lvl1pPr>
                  <a:lvl2pPr marL="457135" algn="l" defTabSz="914271" rtl="0" eaLnBrk="1" latinLnBrk="0" hangingPunct="1">
                    <a:defRPr sz="1800" kern="1200">
                      <a:solidFill>
                        <a:schemeClr val="tx1"/>
                      </a:solidFill>
                      <a:latin typeface="+mn-lt"/>
                      <a:ea typeface="+mn-ea"/>
                      <a:cs typeface="+mn-cs"/>
                    </a:defRPr>
                  </a:lvl2pPr>
                  <a:lvl3pPr marL="914271" algn="l" defTabSz="914271" rtl="0" eaLnBrk="1" latinLnBrk="0" hangingPunct="1">
                    <a:defRPr sz="1800" kern="1200">
                      <a:solidFill>
                        <a:schemeClr val="tx1"/>
                      </a:solidFill>
                      <a:latin typeface="+mn-lt"/>
                      <a:ea typeface="+mn-ea"/>
                      <a:cs typeface="+mn-cs"/>
                    </a:defRPr>
                  </a:lvl3pPr>
                  <a:lvl4pPr marL="1371406" algn="l" defTabSz="914271" rtl="0" eaLnBrk="1" latinLnBrk="0" hangingPunct="1">
                    <a:defRPr sz="1800" kern="1200">
                      <a:solidFill>
                        <a:schemeClr val="tx1"/>
                      </a:solidFill>
                      <a:latin typeface="+mn-lt"/>
                      <a:ea typeface="+mn-ea"/>
                      <a:cs typeface="+mn-cs"/>
                    </a:defRPr>
                  </a:lvl4pPr>
                  <a:lvl5pPr marL="1828542" algn="l" defTabSz="914271" rtl="0" eaLnBrk="1" latinLnBrk="0" hangingPunct="1">
                    <a:defRPr sz="1800" kern="1200">
                      <a:solidFill>
                        <a:schemeClr val="tx1"/>
                      </a:solidFill>
                      <a:latin typeface="+mn-lt"/>
                      <a:ea typeface="+mn-ea"/>
                      <a:cs typeface="+mn-cs"/>
                    </a:defRPr>
                  </a:lvl5pPr>
                  <a:lvl6pPr marL="2285678" algn="l" defTabSz="914271" rtl="0" eaLnBrk="1" latinLnBrk="0" hangingPunct="1">
                    <a:defRPr sz="1800" kern="1200">
                      <a:solidFill>
                        <a:schemeClr val="tx1"/>
                      </a:solidFill>
                      <a:latin typeface="+mn-lt"/>
                      <a:ea typeface="+mn-ea"/>
                      <a:cs typeface="+mn-cs"/>
                    </a:defRPr>
                  </a:lvl6pPr>
                  <a:lvl7pPr marL="2742814" algn="l" defTabSz="914271" rtl="0" eaLnBrk="1" latinLnBrk="0" hangingPunct="1">
                    <a:defRPr sz="1800" kern="1200">
                      <a:solidFill>
                        <a:schemeClr val="tx1"/>
                      </a:solidFill>
                      <a:latin typeface="+mn-lt"/>
                      <a:ea typeface="+mn-ea"/>
                      <a:cs typeface="+mn-cs"/>
                    </a:defRPr>
                  </a:lvl7pPr>
                  <a:lvl8pPr marL="3199949" algn="l" defTabSz="914271" rtl="0" eaLnBrk="1" latinLnBrk="0" hangingPunct="1">
                    <a:defRPr sz="1800" kern="1200">
                      <a:solidFill>
                        <a:schemeClr val="tx1"/>
                      </a:solidFill>
                      <a:latin typeface="+mn-lt"/>
                      <a:ea typeface="+mn-ea"/>
                      <a:cs typeface="+mn-cs"/>
                    </a:defRPr>
                  </a:lvl8pPr>
                  <a:lvl9pPr marL="3657085" algn="l" defTabSz="914271" rtl="0" eaLnBrk="1" latinLnBrk="0" hangingPunct="1">
                    <a:defRPr sz="1800" kern="1200">
                      <a:solidFill>
                        <a:schemeClr val="tx1"/>
                      </a:solidFill>
                      <a:latin typeface="+mn-lt"/>
                      <a:ea typeface="+mn-ea"/>
                      <a:cs typeface="+mn-cs"/>
                    </a:defRPr>
                  </a:lvl9pPr>
                </a:lstStyle>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Decrease </a:t>
                  </a:r>
                </a:p>
                <a:p>
                  <a:pPr marL="0" marR="0" lvl="0" indent="0" algn="r" defTabSz="914271" rtl="0" eaLnBrk="1" fontAlgn="auto" latinLnBrk="0" hangingPunct="1">
                    <a:lnSpc>
                      <a:spcPct val="100000"/>
                    </a:lnSpc>
                    <a:spcBef>
                      <a:spcPts val="0"/>
                    </a:spcBef>
                    <a:spcAft>
                      <a:spcPts val="0"/>
                    </a:spcAft>
                    <a:buClrTx/>
                    <a:buSzTx/>
                    <a:buFontTx/>
                    <a:buNone/>
                    <a:tabLst/>
                    <a:defRPr/>
                  </a:pPr>
                  <a:r>
                    <a:rPr lang="en-GB" sz="1000" b="0" baseline="0" noProof="0" dirty="0" smtClean="0">
                      <a:solidFill>
                        <a:schemeClr val="accent5"/>
                      </a:solidFill>
                      <a:latin typeface="+mn-lt"/>
                    </a:rPr>
                    <a:t>List Level</a:t>
                  </a:r>
                </a:p>
              </p:txBody>
            </p:sp>
            <p:pic>
              <p:nvPicPr>
                <p:cNvPr id="7" name="Listenebene erhöhen"/>
                <p:cNvPicPr>
                  <a:picLocks noChangeAspect="1"/>
                </p:cNvPicPr>
                <p:nvPr userDrawn="1"/>
              </p:nvPicPr>
              <p:blipFill>
                <a:blip r:embed="rId36"/>
                <a:stretch>
                  <a:fillRect/>
                </a:stretch>
              </p:blipFill>
              <p:spPr>
                <a:xfrm>
                  <a:off x="-900000" y="2160000"/>
                  <a:ext cx="756000" cy="324000"/>
                </a:xfrm>
                <a:prstGeom prst="rect">
                  <a:avLst/>
                </a:prstGeom>
              </p:spPr>
            </p:pic>
            <p:pic>
              <p:nvPicPr>
                <p:cNvPr id="34" name="Listenebene verringern"/>
                <p:cNvPicPr>
                  <a:picLocks noChangeAspect="1"/>
                </p:cNvPicPr>
                <p:nvPr userDrawn="1"/>
              </p:nvPicPr>
              <p:blipFill>
                <a:blip r:embed="rId37"/>
                <a:stretch>
                  <a:fillRect/>
                </a:stretch>
              </p:blipFill>
              <p:spPr>
                <a:xfrm>
                  <a:off x="-900000" y="2628000"/>
                  <a:ext cx="756000" cy="322369"/>
                </a:xfrm>
                <a:prstGeom prst="rect">
                  <a:avLst/>
                </a:prstGeom>
              </p:spPr>
            </p:pic>
          </p:grpSp>
        </p:grpSp>
      </p:grpSp>
      <p:sp>
        <p:nvSpPr>
          <p:cNvPr id="18" name="Daimler AG (Wortmarke)"/>
          <p:cNvSpPr>
            <a:spLocks noChangeArrowheads="1"/>
          </p:cNvSpPr>
          <p:nvPr userDrawn="1"/>
        </p:nvSpPr>
        <p:spPr bwMode="auto">
          <a:xfrm>
            <a:off x="630000" y="6566400"/>
            <a:ext cx="2088000"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defPPr>
              <a:defRPr lang="de-DE"/>
            </a:defPPr>
            <a:lvl1pPr algn="l" rtl="0" fontAlgn="base">
              <a:spcBef>
                <a:spcPct val="0"/>
              </a:spcBef>
              <a:spcAft>
                <a:spcPct val="0"/>
              </a:spcAft>
              <a:defRPr kern="1200">
                <a:solidFill>
                  <a:schemeClr val="tx1"/>
                </a:solidFill>
                <a:latin typeface="CorpoS" charset="0"/>
                <a:ea typeface="ＭＳ Ｐゴシック" charset="0"/>
                <a:cs typeface="ＭＳ Ｐゴシック" charset="0"/>
              </a:defRPr>
            </a:lvl1pPr>
            <a:lvl2pPr marL="609768" algn="l" rtl="0" fontAlgn="base">
              <a:spcBef>
                <a:spcPct val="0"/>
              </a:spcBef>
              <a:spcAft>
                <a:spcPct val="0"/>
              </a:spcAft>
              <a:defRPr kern="1200">
                <a:solidFill>
                  <a:schemeClr val="tx1"/>
                </a:solidFill>
                <a:latin typeface="CorpoS" charset="0"/>
                <a:ea typeface="ＭＳ Ｐゴシック" charset="0"/>
                <a:cs typeface="ＭＳ Ｐゴシック" charset="0"/>
              </a:defRPr>
            </a:lvl2pPr>
            <a:lvl3pPr marL="1219535" algn="l" rtl="0" fontAlgn="base">
              <a:spcBef>
                <a:spcPct val="0"/>
              </a:spcBef>
              <a:spcAft>
                <a:spcPct val="0"/>
              </a:spcAft>
              <a:defRPr kern="1200">
                <a:solidFill>
                  <a:schemeClr val="tx1"/>
                </a:solidFill>
                <a:latin typeface="CorpoS" charset="0"/>
                <a:ea typeface="ＭＳ Ｐゴシック" charset="0"/>
                <a:cs typeface="ＭＳ Ｐゴシック" charset="0"/>
              </a:defRPr>
            </a:lvl3pPr>
            <a:lvl4pPr marL="1829303" algn="l" rtl="0" fontAlgn="base">
              <a:spcBef>
                <a:spcPct val="0"/>
              </a:spcBef>
              <a:spcAft>
                <a:spcPct val="0"/>
              </a:spcAft>
              <a:defRPr kern="1200">
                <a:solidFill>
                  <a:schemeClr val="tx1"/>
                </a:solidFill>
                <a:latin typeface="CorpoS" charset="0"/>
                <a:ea typeface="ＭＳ Ｐゴシック" charset="0"/>
                <a:cs typeface="ＭＳ Ｐゴシック" charset="0"/>
              </a:defRPr>
            </a:lvl4pPr>
            <a:lvl5pPr marL="2439071" algn="l" rtl="0" fontAlgn="base">
              <a:spcBef>
                <a:spcPct val="0"/>
              </a:spcBef>
              <a:spcAft>
                <a:spcPct val="0"/>
              </a:spcAft>
              <a:defRPr kern="1200">
                <a:solidFill>
                  <a:schemeClr val="tx1"/>
                </a:solidFill>
                <a:latin typeface="CorpoS" charset="0"/>
                <a:ea typeface="ＭＳ Ｐゴシック" charset="0"/>
                <a:cs typeface="ＭＳ Ｐゴシック" charset="0"/>
              </a:defRPr>
            </a:lvl5pPr>
            <a:lvl6pPr marL="3048838" algn="l" defTabSz="609768" rtl="0" eaLnBrk="1" latinLnBrk="0" hangingPunct="1">
              <a:defRPr kern="1200">
                <a:solidFill>
                  <a:schemeClr val="tx1"/>
                </a:solidFill>
                <a:latin typeface="CorpoS" charset="0"/>
                <a:ea typeface="ＭＳ Ｐゴシック" charset="0"/>
                <a:cs typeface="ＭＳ Ｐゴシック" charset="0"/>
              </a:defRPr>
            </a:lvl6pPr>
            <a:lvl7pPr marL="3658606" algn="l" defTabSz="609768" rtl="0" eaLnBrk="1" latinLnBrk="0" hangingPunct="1">
              <a:defRPr kern="1200">
                <a:solidFill>
                  <a:schemeClr val="tx1"/>
                </a:solidFill>
                <a:latin typeface="CorpoS" charset="0"/>
                <a:ea typeface="ＭＳ Ｐゴシック" charset="0"/>
                <a:cs typeface="ＭＳ Ｐゴシック" charset="0"/>
              </a:defRPr>
            </a:lvl7pPr>
            <a:lvl8pPr marL="4268373" algn="l" defTabSz="609768" rtl="0" eaLnBrk="1" latinLnBrk="0" hangingPunct="1">
              <a:defRPr kern="1200">
                <a:solidFill>
                  <a:schemeClr val="tx1"/>
                </a:solidFill>
                <a:latin typeface="CorpoS" charset="0"/>
                <a:ea typeface="ＭＳ Ｐゴシック" charset="0"/>
                <a:cs typeface="ＭＳ Ｐゴシック" charset="0"/>
              </a:defRPr>
            </a:lvl8pPr>
            <a:lvl9pPr marL="4878141" algn="l" defTabSz="609768" rtl="0" eaLnBrk="1" latinLnBrk="0" hangingPunct="1">
              <a:defRPr kern="1200">
                <a:solidFill>
                  <a:schemeClr val="tx1"/>
                </a:solidFill>
                <a:latin typeface="CorpoS" charset="0"/>
                <a:ea typeface="ＭＳ Ｐゴシック" charset="0"/>
                <a:cs typeface="ＭＳ Ｐゴシック" charset="0"/>
              </a:defRPr>
            </a:lvl9pPr>
          </a:lstStyle>
          <a:p>
            <a:pPr>
              <a:defRPr/>
            </a:pPr>
            <a:r>
              <a:rPr lang="en-GB" sz="1200" dirty="0" smtClean="0">
                <a:latin typeface="+mn-lt"/>
                <a:cs typeface="Daimler CS"/>
              </a:rPr>
              <a:t>Daimler AG</a:t>
            </a:r>
            <a:endParaRPr lang="en-GB" sz="1200" dirty="0">
              <a:latin typeface="+mn-lt"/>
              <a:cs typeface="Daimler CS"/>
            </a:endParaRPr>
          </a:p>
        </p:txBody>
      </p:sp>
      <p:cxnSp>
        <p:nvCxnSpPr>
          <p:cNvPr id="14" name="Footerline"/>
          <p:cNvCxnSpPr/>
          <p:nvPr userDrawn="1"/>
        </p:nvCxnSpPr>
        <p:spPr bwMode="auto">
          <a:xfrm>
            <a:off x="629999" y="6489340"/>
            <a:ext cx="10936800" cy="0"/>
          </a:xfrm>
          <a:prstGeom prst="line">
            <a:avLst/>
          </a:prstGeom>
          <a:solidFill>
            <a:schemeClr val="bg1"/>
          </a:solidFill>
          <a:ln w="317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platzhalter 2"/>
          <p:cNvSpPr>
            <a:spLocks noGrp="1"/>
          </p:cNvSpPr>
          <p:nvPr userDrawn="1">
            <p:ph type="body" idx="1"/>
          </p:nvPr>
        </p:nvSpPr>
        <p:spPr>
          <a:xfrm>
            <a:off x="630445" y="1504951"/>
            <a:ext cx="10936080" cy="4876799"/>
          </a:xfrm>
          <a:prstGeom prst="rect">
            <a:avLst/>
          </a:prstGeom>
        </p:spPr>
        <p:txBody>
          <a:bodyPr vert="horz" lIns="0" tIns="0" rIns="0" bIns="0" rtlCol="0" anchor="t" anchorCtr="0">
            <a:noAutofit/>
          </a:bodyPr>
          <a:lstStyle/>
          <a:p>
            <a:pPr lvl="0"/>
            <a:r>
              <a:rPr lang="en-GB" dirty="0" smtClean="0"/>
              <a:t>Insert text in </a:t>
            </a:r>
            <a:r>
              <a:rPr lang="en-GB" noProof="0" dirty="0" smtClean="0"/>
              <a:t>CorpoS (Body) 24 pt. (Mark-ups in Bold) </a:t>
            </a:r>
            <a:r>
              <a:rPr lang="en-GB" dirty="0" smtClean="0"/>
              <a:t>// for conclusion</a:t>
            </a:r>
            <a:r>
              <a:rPr lang="en-GB" noProof="0" dirty="0" smtClean="0"/>
              <a:t>, summary or short highlight</a:t>
            </a:r>
            <a:r>
              <a:rPr lang="en-GB" dirty="0" smtClean="0"/>
              <a:t>: Home // Paragraph// Increase List Level</a:t>
            </a:r>
          </a:p>
          <a:p>
            <a:pPr lvl="1"/>
            <a:r>
              <a:rPr lang="en-GB" dirty="0" smtClean="0"/>
              <a:t>Second level (Conclusion, summary or short highlight)</a:t>
            </a:r>
          </a:p>
          <a:p>
            <a:pPr lvl="2"/>
            <a:r>
              <a:rPr lang="en-GB" dirty="0" smtClean="0"/>
              <a:t>Third level</a:t>
            </a:r>
          </a:p>
          <a:p>
            <a:pPr lvl="3"/>
            <a:r>
              <a:rPr lang="en-GB" dirty="0" smtClean="0"/>
              <a:t>Fourth level</a:t>
            </a:r>
          </a:p>
          <a:p>
            <a:pPr lvl="4"/>
            <a:r>
              <a:rPr lang="en-GB" dirty="0" smtClean="0"/>
              <a:t>Fifth level</a:t>
            </a:r>
          </a:p>
          <a:p>
            <a:pPr lvl="5"/>
            <a:r>
              <a:rPr lang="en-GB" dirty="0" smtClean="0"/>
              <a:t>Sixth level</a:t>
            </a:r>
          </a:p>
          <a:p>
            <a:pPr lvl="6"/>
            <a:r>
              <a:rPr lang="en-GB" dirty="0" smtClean="0"/>
              <a:t>Sevens level</a:t>
            </a:r>
          </a:p>
          <a:p>
            <a:pPr lvl="7"/>
            <a:r>
              <a:rPr lang="en-GB" dirty="0" smtClean="0"/>
              <a:t>Eight level</a:t>
            </a:r>
          </a:p>
          <a:p>
            <a:pPr lvl="8"/>
            <a:r>
              <a:rPr lang="en-GB" dirty="0" smtClean="0"/>
              <a:t>Ninth level</a:t>
            </a:r>
          </a:p>
        </p:txBody>
      </p:sp>
      <p:sp>
        <p:nvSpPr>
          <p:cNvPr id="2" name="Titelplatzhalter 1"/>
          <p:cNvSpPr>
            <a:spLocks noGrp="1"/>
          </p:cNvSpPr>
          <p:nvPr userDrawn="1">
            <p:ph type="title"/>
          </p:nvPr>
        </p:nvSpPr>
        <p:spPr>
          <a:xfrm>
            <a:off x="628651" y="286048"/>
            <a:ext cx="10938148" cy="1152000"/>
          </a:xfrm>
          <a:prstGeom prst="rect">
            <a:avLst/>
          </a:prstGeom>
        </p:spPr>
        <p:txBody>
          <a:bodyPr vert="horz" lIns="0" tIns="0" rIns="0" bIns="0" rtlCol="0" anchor="t" anchorCtr="0">
            <a:noAutofit/>
          </a:bodyPr>
          <a:lstStyle/>
          <a:p>
            <a:r>
              <a:rPr lang="en-GB" noProof="0" dirty="0" smtClean="0"/>
              <a:t>Headline in CorpoS (Body) 35 pt.</a:t>
            </a:r>
            <a:br>
              <a:rPr lang="en-GB" noProof="0" dirty="0" smtClean="0"/>
            </a:br>
            <a:r>
              <a:rPr lang="en-GB" noProof="0" dirty="0" smtClean="0"/>
              <a:t>in two lines</a:t>
            </a:r>
          </a:p>
        </p:txBody>
      </p:sp>
      <p:sp>
        <p:nvSpPr>
          <p:cNvPr id="6" name="Foliennummernplatzhalter 5"/>
          <p:cNvSpPr>
            <a:spLocks noGrp="1"/>
          </p:cNvSpPr>
          <p:nvPr userDrawn="1">
            <p:ph type="sldNum" sz="quarter" idx="4"/>
          </p:nvPr>
        </p:nvSpPr>
        <p:spPr>
          <a:xfrm>
            <a:off x="11042552" y="6566400"/>
            <a:ext cx="1155798" cy="216000"/>
          </a:xfrm>
          <a:prstGeom prst="rect">
            <a:avLst/>
          </a:prstGeom>
        </p:spPr>
        <p:txBody>
          <a:bodyPr vert="horz" lIns="0" tIns="0" rIns="0" bIns="0" rtlCol="0" anchor="t" anchorCtr="0"/>
          <a:lstStyle>
            <a:lvl1pPr marL="0" indent="0" algn="l">
              <a:spcBef>
                <a:spcPts val="0"/>
              </a:spcBef>
              <a:buFont typeface="Arial" panose="020B0604020202020204" pitchFamily="34" charset="0"/>
              <a:buNone/>
              <a:defRPr sz="1200">
                <a:solidFill>
                  <a:schemeClr val="tx1"/>
                </a:solidFill>
                <a:latin typeface="+mn-lt"/>
              </a:defRPr>
            </a:lvl1pPr>
            <a:lvl2pPr marL="0" indent="0" algn="l">
              <a:spcBef>
                <a:spcPts val="0"/>
              </a:spcBef>
              <a:defRPr sz="1200">
                <a:latin typeface="+mn-lt"/>
              </a:defRPr>
            </a:lvl2pPr>
            <a:lvl3pPr marL="0" indent="0" algn="l">
              <a:spcBef>
                <a:spcPts val="0"/>
              </a:spcBef>
              <a:defRPr sz="1200">
                <a:latin typeface="+mn-lt"/>
              </a:defRPr>
            </a:lvl3pPr>
            <a:lvl4pPr marL="0" indent="0" algn="l">
              <a:spcBef>
                <a:spcPts val="0"/>
              </a:spcBef>
              <a:defRPr sz="1200">
                <a:latin typeface="+mn-lt"/>
              </a:defRPr>
            </a:lvl4pPr>
            <a:lvl5pPr marL="0" indent="0" algn="l">
              <a:spcBef>
                <a:spcPts val="0"/>
              </a:spcBef>
              <a:defRPr sz="1200">
                <a:latin typeface="+mn-lt"/>
              </a:defRPr>
            </a:lvl5pPr>
            <a:lvl6pPr marL="0" indent="0" algn="l">
              <a:spcBef>
                <a:spcPts val="0"/>
              </a:spcBef>
              <a:defRPr sz="1200">
                <a:latin typeface="+mn-lt"/>
              </a:defRPr>
            </a:lvl6pPr>
            <a:lvl7pPr marL="0" indent="0" algn="l">
              <a:spcBef>
                <a:spcPts val="0"/>
              </a:spcBef>
              <a:defRPr sz="1200">
                <a:latin typeface="+mn-lt"/>
              </a:defRPr>
            </a:lvl7pPr>
            <a:lvl8pPr marL="0" indent="0" algn="l">
              <a:spcBef>
                <a:spcPts val="0"/>
              </a:spcBef>
              <a:defRPr sz="1200">
                <a:latin typeface="+mn-lt"/>
              </a:defRPr>
            </a:lvl8pPr>
            <a:lvl9pPr marL="0" indent="0" algn="l">
              <a:spcBef>
                <a:spcPts val="0"/>
              </a:spcBef>
              <a:defRPr sz="1200">
                <a:latin typeface="+mn-lt"/>
              </a:defRPr>
            </a:lvl9pPr>
          </a:lstStyle>
          <a:p>
            <a:r>
              <a:rPr lang="en-GB" dirty="0" smtClean="0"/>
              <a:t>Page </a:t>
            </a:r>
            <a:fld id="{52531704-8F80-415D-BD2B-6B9991AE822F}" type="slidenum">
              <a:rPr lang="en-GB" smtClean="0"/>
              <a:pPr/>
              <a:t>‹#›</a:t>
            </a:fld>
            <a:endParaRPr lang="en-GB" dirty="0"/>
          </a:p>
        </p:txBody>
      </p:sp>
      <p:sp>
        <p:nvSpPr>
          <p:cNvPr id="21" name="Footer Placeholder 2"/>
          <p:cNvSpPr>
            <a:spLocks noGrp="1"/>
          </p:cNvSpPr>
          <p:nvPr>
            <p:ph type="ftr" sz="quarter" idx="3"/>
          </p:nvPr>
        </p:nvSpPr>
        <p:spPr>
          <a:xfrm>
            <a:off x="2879999" y="6566400"/>
            <a:ext cx="8125200" cy="216000"/>
          </a:xfrm>
          <a:prstGeom prst="rect">
            <a:avLst/>
          </a:prstGeom>
        </p:spPr>
        <p:txBody>
          <a:bodyPr anchor="b"/>
          <a:lstStyle>
            <a:lvl1pPr algn="r">
              <a:defRPr sz="1200"/>
            </a:lvl1pPr>
          </a:lstStyle>
          <a:p>
            <a:r>
              <a:rPr lang="en-GB" smtClean="0"/>
              <a:t>DVP&amp;R System Guide/ ITC/PR /</a:t>
            </a:r>
            <a:fld id="{A9B1A91E-E328-4715-A082-08461B98BB62}" type="datetime4">
              <a:rPr lang="en-GB" smtClean="0"/>
              <a:pPr/>
              <a:t>01 November 2020</a:t>
            </a:fld>
            <a:r>
              <a:rPr lang="en-GB" smtClean="0"/>
              <a:t>/</a:t>
            </a:r>
            <a:endParaRPr lang="en-GB" dirty="0" smtClean="0"/>
          </a:p>
        </p:txBody>
      </p:sp>
    </p:spTree>
    <p:extLst>
      <p:ext uri="{BB962C8B-B14F-4D97-AF65-F5344CB8AC3E}">
        <p14:creationId xmlns:p14="http://schemas.microsoft.com/office/powerpoint/2010/main" val="1439108173"/>
      </p:ext>
    </p:extLst>
  </p:cSld>
  <p:clrMap bg1="lt1" tx1="dk1" bg2="lt2" tx2="dk2" accent1="accent1" accent2="accent2" accent3="accent3" accent4="accent4" accent5="accent5" accent6="accent6" hlink="hlink" folHlink="folHlink"/>
  <p:sldLayoutIdLst>
    <p:sldLayoutId id="2147483662" r:id="rId1"/>
    <p:sldLayoutId id="2147483649" r:id="rId2"/>
    <p:sldLayoutId id="2147483664" r:id="rId3"/>
    <p:sldLayoutId id="2147483663" r:id="rId4"/>
    <p:sldLayoutId id="2147483661" r:id="rId5"/>
    <p:sldLayoutId id="2147483667" r:id="rId6"/>
    <p:sldLayoutId id="2147483666" r:id="rId7"/>
    <p:sldLayoutId id="2147483672" r:id="rId8"/>
    <p:sldLayoutId id="2147483673" r:id="rId9"/>
    <p:sldLayoutId id="2147483660" r:id="rId10"/>
    <p:sldLayoutId id="2147483684" r:id="rId11"/>
    <p:sldLayoutId id="2147483680" r:id="rId12"/>
    <p:sldLayoutId id="2147483685" r:id="rId13"/>
    <p:sldLayoutId id="2147483674" r:id="rId14"/>
    <p:sldLayoutId id="2147483665" r:id="rId15"/>
    <p:sldLayoutId id="2147483677" r:id="rId16"/>
    <p:sldLayoutId id="2147483675" r:id="rId17"/>
    <p:sldLayoutId id="2147483676" r:id="rId18"/>
    <p:sldLayoutId id="2147483668" r:id="rId19"/>
    <p:sldLayoutId id="2147483686" r:id="rId20"/>
    <p:sldLayoutId id="2147483687" r:id="rId21"/>
    <p:sldLayoutId id="2147483678" r:id="rId22"/>
    <p:sldLayoutId id="2147483688" r:id="rId23"/>
    <p:sldLayoutId id="2147483669" r:id="rId24"/>
    <p:sldLayoutId id="2147483670" r:id="rId25"/>
    <p:sldLayoutId id="2147483679" r:id="rId26"/>
    <p:sldLayoutId id="2147483681" r:id="rId27"/>
    <p:sldLayoutId id="2147483682" r:id="rId28"/>
    <p:sldLayoutId id="2147483683" r:id="rId29"/>
    <p:sldLayoutId id="2147483689" r:id="rId30"/>
  </p:sldLayoutIdLst>
  <p:timing>
    <p:tnLst>
      <p:par>
        <p:cTn id="1" dur="indefinite" restart="never" nodeType="tmRoot"/>
      </p:par>
    </p:tnLst>
  </p:timing>
  <p:hf hdr="0" dt="0"/>
  <p:txStyles>
    <p:titleStyle>
      <a:lvl1pPr marL="0" indent="0" algn="l" defTabSz="1088959" rtl="0" eaLnBrk="1" latinLnBrk="0" hangingPunct="1">
        <a:lnSpc>
          <a:spcPts val="4000"/>
        </a:lnSpc>
        <a:spcBef>
          <a:spcPts val="0"/>
        </a:spcBef>
        <a:buFont typeface="Arial" panose="020B0604020202020204" pitchFamily="34" charset="0"/>
        <a:buNone/>
        <a:defRPr sz="3500" b="0" kern="1200" baseline="0">
          <a:solidFill>
            <a:schemeClr val="tx1"/>
          </a:solidFill>
          <a:effectLst>
            <a:outerShdw blurRad="38100" dist="38100" dir="2700000" algn="tl">
              <a:srgbClr val="000000">
                <a:alpha val="43137"/>
              </a:srgbClr>
            </a:outerShdw>
          </a:effectLst>
          <a:latin typeface="+mn-lt"/>
          <a:ea typeface="+mj-ea"/>
          <a:cs typeface="+mj-cs"/>
        </a:defRPr>
      </a:lvl1pPr>
    </p:titleStyle>
    <p:bodyStyle>
      <a:lvl1pPr marL="237600" indent="-237600" algn="l" defTabSz="1088959" rtl="0" eaLnBrk="1" latinLnBrk="0" hangingPunct="1">
        <a:lnSpc>
          <a:spcPts val="3200"/>
        </a:lnSpc>
        <a:spcBef>
          <a:spcPts val="0"/>
        </a:spcBef>
        <a:buSzPct val="80000"/>
        <a:buFont typeface="Arial" panose="020B0604020202020204" pitchFamily="34" charset="0"/>
        <a:buChar char="•"/>
        <a:defRPr sz="2400" kern="1200">
          <a:solidFill>
            <a:schemeClr val="tx1"/>
          </a:solidFill>
          <a:latin typeface="+mn-lt"/>
          <a:ea typeface="+mn-ea"/>
          <a:cs typeface="+mn-cs"/>
        </a:defRPr>
      </a:lvl1pPr>
      <a:lvl2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2pPr>
      <a:lvl3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3pPr>
      <a:lvl4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4pPr>
      <a:lvl5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5pPr>
      <a:lvl6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6pPr>
      <a:lvl7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7pPr>
      <a:lvl8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8pPr>
      <a:lvl9pPr marL="0" indent="0" algn="l" defTabSz="1088959" rtl="0" eaLnBrk="1" latinLnBrk="0" hangingPunct="1">
        <a:lnSpc>
          <a:spcPts val="3200"/>
        </a:lnSpc>
        <a:spcBef>
          <a:spcPts val="0"/>
        </a:spcBef>
        <a:buFont typeface="Arial" panose="020B0604020202020204" pitchFamily="34" charset="0"/>
        <a:buNone/>
        <a:defRPr sz="2400" kern="1200">
          <a:solidFill>
            <a:schemeClr val="accent2"/>
          </a:solidFill>
          <a:latin typeface="+mn-lt"/>
          <a:ea typeface="+mn-ea"/>
          <a:cs typeface="+mn-cs"/>
        </a:defRPr>
      </a:lvl9pPr>
    </p:bodyStyle>
    <p:otherStyle>
      <a:defPPr>
        <a:defRPr lang="de-DE"/>
      </a:defPPr>
      <a:lvl1pPr marL="0" algn="l" defTabSz="1088959" rtl="0" eaLnBrk="1" latinLnBrk="0" hangingPunct="1">
        <a:defRPr sz="2100" kern="1200">
          <a:solidFill>
            <a:schemeClr val="tx1"/>
          </a:solidFill>
          <a:latin typeface="+mn-lt"/>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96" userDrawn="1">
          <p15:clr>
            <a:srgbClr val="F26B43"/>
          </p15:clr>
        </p15:guide>
        <p15:guide id="2" pos="728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hyperlink" Target="http://produktionssysteme-prodweb.app.corpintra.net/" TargetMode="External"/><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03199" y="-632619"/>
            <a:ext cx="12296775" cy="8124825"/>
          </a:xfrm>
          <a:prstGeom prst="rect">
            <a:avLst/>
          </a:prstGeom>
        </p:spPr>
      </p:pic>
      <p:sp>
        <p:nvSpPr>
          <p:cNvPr id="3" name="Rectangle 2"/>
          <p:cNvSpPr/>
          <p:nvPr/>
        </p:nvSpPr>
        <p:spPr>
          <a:xfrm>
            <a:off x="1298575" y="1403668"/>
            <a:ext cx="4495800" cy="1554272"/>
          </a:xfrm>
          <a:prstGeom prst="rect">
            <a:avLst/>
          </a:prstGeom>
        </p:spPr>
        <p:txBody>
          <a:bodyPr wrap="square">
            <a:spAutoFit/>
          </a:bodyPr>
          <a:lstStyle/>
          <a:p>
            <a:r>
              <a:rPr lang="en-US" dirty="0" smtClean="0">
                <a:solidFill>
                  <a:schemeClr val="bg1"/>
                </a:solidFill>
              </a:rPr>
              <a:t>PLA Search –User </a:t>
            </a:r>
            <a:r>
              <a:rPr lang="en-US" dirty="0">
                <a:solidFill>
                  <a:schemeClr val="bg1"/>
                </a:solidFill>
              </a:rPr>
              <a:t>Manual</a:t>
            </a:r>
            <a:r>
              <a:rPr lang="de-DE" dirty="0">
                <a:solidFill>
                  <a:schemeClr val="bg1"/>
                </a:solidFill>
              </a:rPr>
              <a:t/>
            </a:r>
            <a:br>
              <a:rPr lang="de-DE" dirty="0">
                <a:solidFill>
                  <a:schemeClr val="bg1"/>
                </a:solidFill>
              </a:rPr>
            </a:br>
            <a:endParaRPr lang="de-DE" dirty="0" smtClean="0">
              <a:solidFill>
                <a:schemeClr val="bg1"/>
              </a:solidFill>
            </a:endParaRPr>
          </a:p>
          <a:p>
            <a:r>
              <a:rPr lang="de-DE" sz="1600" dirty="0" err="1" smtClean="0">
                <a:solidFill>
                  <a:schemeClr val="bg1"/>
                </a:solidFill>
              </a:rPr>
              <a:t>October</a:t>
            </a:r>
            <a:r>
              <a:rPr lang="de-DE" sz="1600" dirty="0" smtClean="0">
                <a:solidFill>
                  <a:schemeClr val="bg1"/>
                </a:solidFill>
              </a:rPr>
              <a:t> 2020</a:t>
            </a:r>
          </a:p>
          <a:p>
            <a:endParaRPr lang="de-DE" dirty="0"/>
          </a:p>
          <a:p>
            <a:r>
              <a:rPr lang="de-DE" sz="1600" dirty="0" smtClean="0">
                <a:solidFill>
                  <a:schemeClr val="bg1"/>
                </a:solidFill>
              </a:rPr>
              <a:t>Version 1.0</a:t>
            </a:r>
            <a:endParaRPr lang="en-US" dirty="0">
              <a:solidFill>
                <a:schemeClr val="bg1"/>
              </a:solidFill>
            </a:endParaRPr>
          </a:p>
        </p:txBody>
      </p:sp>
    </p:spTree>
    <p:extLst>
      <p:ext uri="{BB962C8B-B14F-4D97-AF65-F5344CB8AC3E}">
        <p14:creationId xmlns:p14="http://schemas.microsoft.com/office/powerpoint/2010/main" val="6859335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9" y="286048"/>
            <a:ext cx="11525519" cy="428565"/>
          </a:xfrm>
        </p:spPr>
        <p:txBody>
          <a:bodyPr/>
          <a:lstStyle/>
          <a:p>
            <a:r>
              <a:rPr lang="en-US" dirty="0" smtClean="0"/>
              <a:t> </a:t>
            </a:r>
            <a:r>
              <a:rPr lang="en-US" dirty="0" smtClean="0"/>
              <a:t>Single recall on Click of Search</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10</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01 November 2020</a:t>
            </a:fld>
            <a:endParaRPr lang="en-GB" dirty="0" smtClean="0"/>
          </a:p>
        </p:txBody>
      </p:sp>
      <p:pic>
        <p:nvPicPr>
          <p:cNvPr id="7" name="Picture 6"/>
          <p:cNvPicPr>
            <a:picLocks noChangeAspect="1"/>
          </p:cNvPicPr>
          <p:nvPr/>
        </p:nvPicPr>
        <p:blipFill>
          <a:blip r:embed="rId2"/>
          <a:stretch>
            <a:fillRect/>
          </a:stretch>
        </p:blipFill>
        <p:spPr>
          <a:xfrm>
            <a:off x="127986" y="908932"/>
            <a:ext cx="11406220" cy="4959261"/>
          </a:xfrm>
          <a:prstGeom prst="rect">
            <a:avLst/>
          </a:prstGeom>
        </p:spPr>
      </p:pic>
      <p:sp>
        <p:nvSpPr>
          <p:cNvPr id="11" name="Rounded Rectangular Callout 10"/>
          <p:cNvSpPr/>
          <p:nvPr/>
        </p:nvSpPr>
        <p:spPr>
          <a:xfrm>
            <a:off x="2060575" y="4725194"/>
            <a:ext cx="2301510" cy="1451429"/>
          </a:xfrm>
          <a:prstGeom prst="wedgeRoundRectCallout">
            <a:avLst>
              <a:gd name="adj1" fmla="val -9785"/>
              <a:gd name="adj2" fmla="val -13957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Input part ID”D1339  80060001” input field and Click on Search button. Search result is checked and displayed to PLA recall user  by PLA system.</a:t>
            </a:r>
            <a:endParaRPr lang="en-US" sz="1200" dirty="0"/>
          </a:p>
        </p:txBody>
      </p:sp>
    </p:spTree>
    <p:extLst>
      <p:ext uri="{BB962C8B-B14F-4D97-AF65-F5344CB8AC3E}">
        <p14:creationId xmlns:p14="http://schemas.microsoft.com/office/powerpoint/2010/main" val="126412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9" y="286048"/>
            <a:ext cx="11525519" cy="428565"/>
          </a:xfrm>
        </p:spPr>
        <p:txBody>
          <a:bodyPr/>
          <a:lstStyle/>
          <a:p>
            <a:r>
              <a:rPr lang="en-US" dirty="0" smtClean="0"/>
              <a:t> </a:t>
            </a:r>
            <a:r>
              <a:rPr lang="en-US" dirty="0" smtClean="0"/>
              <a:t>Single recall on Click of Search</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11</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01 November 2020</a:t>
            </a:fld>
            <a:endParaRPr lang="en-GB" dirty="0" smtClean="0"/>
          </a:p>
        </p:txBody>
      </p:sp>
      <p:pic>
        <p:nvPicPr>
          <p:cNvPr id="5" name="Picture 4"/>
          <p:cNvPicPr>
            <a:picLocks noChangeAspect="1"/>
          </p:cNvPicPr>
          <p:nvPr/>
        </p:nvPicPr>
        <p:blipFill>
          <a:blip r:embed="rId2"/>
          <a:stretch>
            <a:fillRect/>
          </a:stretch>
        </p:blipFill>
        <p:spPr>
          <a:xfrm>
            <a:off x="155575" y="850674"/>
            <a:ext cx="10668000" cy="5334000"/>
          </a:xfrm>
          <a:prstGeom prst="rect">
            <a:avLst/>
          </a:prstGeom>
        </p:spPr>
      </p:pic>
      <p:sp>
        <p:nvSpPr>
          <p:cNvPr id="11" name="Rounded Rectangular Callout 10"/>
          <p:cNvSpPr/>
          <p:nvPr/>
        </p:nvSpPr>
        <p:spPr>
          <a:xfrm>
            <a:off x="4727575" y="3210558"/>
            <a:ext cx="3200400" cy="1260394"/>
          </a:xfrm>
          <a:prstGeom prst="wedgeRoundRectCallout">
            <a:avLst>
              <a:gd name="adj1" fmla="val -49124"/>
              <a:gd name="adj2" fmla="val -11162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Part Overview </a:t>
            </a:r>
            <a:r>
              <a:rPr lang="en-US" sz="1200" dirty="0"/>
              <a:t>table with fields are part ID, part number, current operation, part number, work step , overall status and operation </a:t>
            </a:r>
            <a:r>
              <a:rPr lang="en-US" sz="1200" dirty="0" smtClean="0"/>
              <a:t>time. All the part information is fetched from the DB. </a:t>
            </a:r>
            <a:endParaRPr lang="en-US" sz="1200" dirty="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8" name="Rounded Rectangular Callout 7"/>
          <p:cNvSpPr/>
          <p:nvPr/>
        </p:nvSpPr>
        <p:spPr>
          <a:xfrm>
            <a:off x="864766" y="3362958"/>
            <a:ext cx="3200400" cy="1260394"/>
          </a:xfrm>
          <a:prstGeom prst="wedgeRoundRectCallout">
            <a:avLst>
              <a:gd name="adj1" fmla="val -27550"/>
              <a:gd name="adj2" fmla="val -15233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Part id should act as a </a:t>
            </a:r>
            <a:r>
              <a:rPr lang="en-US" sz="1200" dirty="0" smtClean="0"/>
              <a:t>hyperlink. On Click of hyperlink Part tree lifecycle window should be displayed .</a:t>
            </a:r>
            <a:endParaRPr lang="en-US" sz="1200" dirty="0"/>
          </a:p>
        </p:txBody>
      </p:sp>
    </p:spTree>
    <p:extLst>
      <p:ext uri="{BB962C8B-B14F-4D97-AF65-F5344CB8AC3E}">
        <p14:creationId xmlns:p14="http://schemas.microsoft.com/office/powerpoint/2010/main" val="3135301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9" y="286048"/>
            <a:ext cx="11525519" cy="428565"/>
          </a:xfrm>
        </p:spPr>
        <p:txBody>
          <a:bodyPr/>
          <a:lstStyle/>
          <a:p>
            <a:r>
              <a:rPr lang="en-US" dirty="0" smtClean="0"/>
              <a:t> </a:t>
            </a:r>
            <a:r>
              <a:rPr lang="en-US" dirty="0" smtClean="0"/>
              <a:t>Single recall on Click of Search button</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12</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01 November 2020</a:t>
            </a:fld>
            <a:endParaRPr lang="en-GB" dirty="0" smtClean="0"/>
          </a:p>
        </p:txBody>
      </p:sp>
      <p:pic>
        <p:nvPicPr>
          <p:cNvPr id="5" name="Picture 4"/>
          <p:cNvPicPr>
            <a:picLocks noChangeAspect="1"/>
          </p:cNvPicPr>
          <p:nvPr/>
        </p:nvPicPr>
        <p:blipFill>
          <a:blip r:embed="rId2"/>
          <a:stretch>
            <a:fillRect/>
          </a:stretch>
        </p:blipFill>
        <p:spPr>
          <a:xfrm>
            <a:off x="155575" y="850674"/>
            <a:ext cx="10668000" cy="5334000"/>
          </a:xfrm>
          <a:prstGeom prst="rect">
            <a:avLst/>
          </a:prstGeom>
        </p:spPr>
      </p:pic>
      <p:sp>
        <p:nvSpPr>
          <p:cNvPr id="11" name="Rounded Rectangular Callout 10"/>
          <p:cNvSpPr/>
          <p:nvPr/>
        </p:nvSpPr>
        <p:spPr>
          <a:xfrm>
            <a:off x="6327775" y="3734594"/>
            <a:ext cx="3200400" cy="1260394"/>
          </a:xfrm>
          <a:prstGeom prst="wedgeRoundRectCallout">
            <a:avLst>
              <a:gd name="adj1" fmla="val -48541"/>
              <a:gd name="adj2" fmla="val -12050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Each column must contain the expected data.EG:Recall id must contain recall id only.</a:t>
            </a:r>
          </a:p>
          <a:p>
            <a:r>
              <a:rPr lang="en-US" sz="1200" dirty="0"/>
              <a:t>State column must contain red and green icons</a:t>
            </a:r>
          </a:p>
          <a:p>
            <a:r>
              <a:rPr lang="en-US" sz="1200" dirty="0"/>
              <a:t>Recall numbers are sorted alphabetically</a:t>
            </a:r>
            <a:endParaRPr lang="en-US" sz="1200" dirty="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8" name="Rounded Rectangular Callout 7"/>
          <p:cNvSpPr/>
          <p:nvPr/>
        </p:nvSpPr>
        <p:spPr>
          <a:xfrm>
            <a:off x="236505" y="4496594"/>
            <a:ext cx="3200400" cy="1563622"/>
          </a:xfrm>
          <a:prstGeom prst="wedgeRoundRectCallout">
            <a:avLst>
              <a:gd name="adj1" fmla="val -27550"/>
              <a:gd name="adj2" fmla="val -15233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a:t>Recall information table with columns as </a:t>
            </a:r>
            <a:r>
              <a:rPr lang="en-US" sz="1200" dirty="0" err="1" smtClean="0"/>
              <a:t>recall_Id</a:t>
            </a:r>
            <a:r>
              <a:rPr lang="en-US" sz="1200" dirty="0"/>
              <a:t>, state, new state, system, recall data, last modified, reason </a:t>
            </a:r>
            <a:r>
              <a:rPr lang="en-US" sz="1200" dirty="0" smtClean="0"/>
              <a:t>responsible, Modified by and confirmation</a:t>
            </a:r>
            <a:endParaRPr lang="en-US" sz="1200" dirty="0"/>
          </a:p>
        </p:txBody>
      </p:sp>
    </p:spTree>
    <p:extLst>
      <p:ext uri="{BB962C8B-B14F-4D97-AF65-F5344CB8AC3E}">
        <p14:creationId xmlns:p14="http://schemas.microsoft.com/office/powerpoint/2010/main" val="289941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9" y="286048"/>
            <a:ext cx="11525519" cy="428565"/>
          </a:xfrm>
        </p:spPr>
        <p:txBody>
          <a:bodyPr/>
          <a:lstStyle/>
          <a:p>
            <a:r>
              <a:rPr lang="en-US" dirty="0" smtClean="0"/>
              <a:t> </a:t>
            </a:r>
            <a:r>
              <a:rPr lang="en-US" dirty="0" smtClean="0"/>
              <a:t>Single recall on Click of Search button</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13</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01 November 2020</a:t>
            </a:fld>
            <a:endParaRPr lang="en-GB" dirty="0" smtClean="0"/>
          </a:p>
        </p:txBody>
      </p:sp>
      <p:pic>
        <p:nvPicPr>
          <p:cNvPr id="5" name="Picture 4"/>
          <p:cNvPicPr>
            <a:picLocks noChangeAspect="1"/>
          </p:cNvPicPr>
          <p:nvPr/>
        </p:nvPicPr>
        <p:blipFill>
          <a:blip r:embed="rId2"/>
          <a:stretch>
            <a:fillRect/>
          </a:stretch>
        </p:blipFill>
        <p:spPr>
          <a:xfrm>
            <a:off x="155575" y="850674"/>
            <a:ext cx="10668000" cy="5334000"/>
          </a:xfrm>
          <a:prstGeom prst="rect">
            <a:avLst/>
          </a:prstGeom>
        </p:spPr>
      </p:pic>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8" name="Rounded Rectangular Callout 7"/>
          <p:cNvSpPr/>
          <p:nvPr/>
        </p:nvSpPr>
        <p:spPr>
          <a:xfrm>
            <a:off x="1048268" y="2743994"/>
            <a:ext cx="3200400" cy="685014"/>
          </a:xfrm>
          <a:prstGeom prst="wedgeRoundRectCallout">
            <a:avLst>
              <a:gd name="adj1" fmla="val -27550"/>
              <a:gd name="adj2" fmla="val -15233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Click on part ID hyperlink</a:t>
            </a:r>
            <a:endParaRPr lang="en-US" sz="1200" dirty="0"/>
          </a:p>
        </p:txBody>
      </p:sp>
    </p:spTree>
    <p:extLst>
      <p:ext uri="{BB962C8B-B14F-4D97-AF65-F5344CB8AC3E}">
        <p14:creationId xmlns:p14="http://schemas.microsoft.com/office/powerpoint/2010/main" val="323467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9" y="286048"/>
            <a:ext cx="11525519" cy="428565"/>
          </a:xfrm>
        </p:spPr>
        <p:txBody>
          <a:bodyPr/>
          <a:lstStyle/>
          <a:p>
            <a:r>
              <a:rPr lang="en-US" dirty="0" smtClean="0"/>
              <a:t> </a:t>
            </a:r>
            <a:r>
              <a:rPr lang="en-US" dirty="0" smtClean="0"/>
              <a:t>On Click of Part ID hyperlink</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14</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01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pic>
        <p:nvPicPr>
          <p:cNvPr id="3" name="Picture 2"/>
          <p:cNvPicPr>
            <a:picLocks noChangeAspect="1"/>
          </p:cNvPicPr>
          <p:nvPr/>
        </p:nvPicPr>
        <p:blipFill>
          <a:blip r:embed="rId2"/>
          <a:stretch>
            <a:fillRect/>
          </a:stretch>
        </p:blipFill>
        <p:spPr>
          <a:xfrm>
            <a:off x="155575" y="838993"/>
            <a:ext cx="11658600" cy="5334001"/>
          </a:xfrm>
          <a:prstGeom prst="rect">
            <a:avLst/>
          </a:prstGeom>
        </p:spPr>
      </p:pic>
      <p:sp>
        <p:nvSpPr>
          <p:cNvPr id="9" name="Rounded Rectangular Callout 8"/>
          <p:cNvSpPr/>
          <p:nvPr/>
        </p:nvSpPr>
        <p:spPr>
          <a:xfrm>
            <a:off x="3508375" y="4801394"/>
            <a:ext cx="3200400" cy="685014"/>
          </a:xfrm>
          <a:prstGeom prst="wedgeRoundRectCallout">
            <a:avLst>
              <a:gd name="adj1" fmla="val -27550"/>
              <a:gd name="adj2" fmla="val -15233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Life Cycle window should be opened in Separate window. Complete Life cycle information of part can be seen here.</a:t>
            </a:r>
            <a:endParaRPr lang="en-US" sz="1200" dirty="0"/>
          </a:p>
        </p:txBody>
      </p:sp>
    </p:spTree>
    <p:extLst>
      <p:ext uri="{BB962C8B-B14F-4D97-AF65-F5344CB8AC3E}">
        <p14:creationId xmlns:p14="http://schemas.microsoft.com/office/powerpoint/2010/main" val="3267674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9" y="286048"/>
            <a:ext cx="11525519" cy="428565"/>
          </a:xfrm>
        </p:spPr>
        <p:txBody>
          <a:bodyPr/>
          <a:lstStyle/>
          <a:p>
            <a:r>
              <a:rPr lang="en-US" dirty="0" smtClean="0"/>
              <a:t> </a:t>
            </a:r>
            <a:r>
              <a:rPr lang="en-US" dirty="0" smtClean="0"/>
              <a:t>Click of Print preview button</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15</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01 November 2020</a:t>
            </a:fld>
            <a:endParaRPr lang="en-GB" dirty="0" smtClean="0"/>
          </a:p>
        </p:txBody>
      </p:sp>
      <p:pic>
        <p:nvPicPr>
          <p:cNvPr id="5" name="Picture 4"/>
          <p:cNvPicPr>
            <a:picLocks noChangeAspect="1"/>
          </p:cNvPicPr>
          <p:nvPr/>
        </p:nvPicPr>
        <p:blipFill>
          <a:blip r:embed="rId2"/>
          <a:stretch>
            <a:fillRect/>
          </a:stretch>
        </p:blipFill>
        <p:spPr>
          <a:xfrm>
            <a:off x="155575" y="850674"/>
            <a:ext cx="10668000" cy="5334000"/>
          </a:xfrm>
          <a:prstGeom prst="rect">
            <a:avLst/>
          </a:prstGeom>
        </p:spPr>
      </p:pic>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8" name="Rounded Rectangular Callout 7"/>
          <p:cNvSpPr/>
          <p:nvPr/>
        </p:nvSpPr>
        <p:spPr>
          <a:xfrm>
            <a:off x="3127375" y="2439194"/>
            <a:ext cx="3200400" cy="685014"/>
          </a:xfrm>
          <a:prstGeom prst="wedgeRoundRectCallout">
            <a:avLst>
              <a:gd name="adj1" fmla="val -27550"/>
              <a:gd name="adj2" fmla="val -15233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Click on Print preview button</a:t>
            </a:r>
            <a:endParaRPr lang="en-US" sz="1200" dirty="0"/>
          </a:p>
        </p:txBody>
      </p:sp>
    </p:spTree>
    <p:extLst>
      <p:ext uri="{BB962C8B-B14F-4D97-AF65-F5344CB8AC3E}">
        <p14:creationId xmlns:p14="http://schemas.microsoft.com/office/powerpoint/2010/main" val="27716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9" y="286048"/>
            <a:ext cx="11525519" cy="428565"/>
          </a:xfrm>
        </p:spPr>
        <p:txBody>
          <a:bodyPr/>
          <a:lstStyle/>
          <a:p>
            <a:r>
              <a:rPr lang="en-US" dirty="0" smtClean="0"/>
              <a:t> </a:t>
            </a:r>
            <a:r>
              <a:rPr lang="en-US" dirty="0" smtClean="0"/>
              <a:t>Click of Print preview button</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16</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01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pic>
        <p:nvPicPr>
          <p:cNvPr id="3" name="Picture 2"/>
          <p:cNvPicPr>
            <a:picLocks noChangeAspect="1"/>
          </p:cNvPicPr>
          <p:nvPr/>
        </p:nvPicPr>
        <p:blipFill>
          <a:blip r:embed="rId2"/>
          <a:stretch>
            <a:fillRect/>
          </a:stretch>
        </p:blipFill>
        <p:spPr>
          <a:xfrm>
            <a:off x="155575" y="915194"/>
            <a:ext cx="11506200" cy="5123948"/>
          </a:xfrm>
          <a:prstGeom prst="rect">
            <a:avLst/>
          </a:prstGeom>
        </p:spPr>
      </p:pic>
      <p:sp>
        <p:nvSpPr>
          <p:cNvPr id="9" name="Rounded Rectangular Callout 8"/>
          <p:cNvSpPr/>
          <p:nvPr/>
        </p:nvSpPr>
        <p:spPr>
          <a:xfrm>
            <a:off x="536575" y="3906449"/>
            <a:ext cx="2727325" cy="1371600"/>
          </a:xfrm>
          <a:prstGeom prst="wedgeRoundRectCallout">
            <a:avLst>
              <a:gd name="adj1" fmla="val -27208"/>
              <a:gd name="adj2" fmla="val -12376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Print preview window is opened separate window and complete single recall information should be printable.</a:t>
            </a:r>
            <a:endParaRPr lang="en-US" sz="1200" dirty="0"/>
          </a:p>
        </p:txBody>
      </p:sp>
      <p:sp>
        <p:nvSpPr>
          <p:cNvPr id="10" name="Rounded Rectangular Callout 9"/>
          <p:cNvSpPr/>
          <p:nvPr/>
        </p:nvSpPr>
        <p:spPr>
          <a:xfrm>
            <a:off x="5697607" y="1195882"/>
            <a:ext cx="2727325" cy="1371600"/>
          </a:xfrm>
          <a:prstGeom prst="wedgeRoundRectCallout">
            <a:avLst>
              <a:gd name="adj1" fmla="val -223583"/>
              <a:gd name="adj2" fmla="val -2308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This is print button. On Click of Print button, Print options should be displayed .</a:t>
            </a:r>
            <a:endParaRPr lang="en-US" sz="1200" dirty="0"/>
          </a:p>
        </p:txBody>
      </p:sp>
      <p:sp>
        <p:nvSpPr>
          <p:cNvPr id="11" name="Rounded Rectangular Callout 10"/>
          <p:cNvSpPr/>
          <p:nvPr/>
        </p:nvSpPr>
        <p:spPr>
          <a:xfrm>
            <a:off x="4202735" y="3904133"/>
            <a:ext cx="2727325" cy="1371600"/>
          </a:xfrm>
          <a:prstGeom prst="wedgeRoundRectCallout">
            <a:avLst>
              <a:gd name="adj1" fmla="val -155159"/>
              <a:gd name="adj2" fmla="val -14757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This consists of columns toggle to remove columns which shouldn’t be part of print. Column toggle consists of checkbox, boxes which are checked only those columns will be printed</a:t>
            </a:r>
            <a:endParaRPr lang="en-US" sz="1200" dirty="0"/>
          </a:p>
        </p:txBody>
      </p:sp>
    </p:spTree>
    <p:extLst>
      <p:ext uri="{BB962C8B-B14F-4D97-AF65-F5344CB8AC3E}">
        <p14:creationId xmlns:p14="http://schemas.microsoft.com/office/powerpoint/2010/main" val="2930468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9" y="286048"/>
            <a:ext cx="11525519" cy="428565"/>
          </a:xfrm>
        </p:spPr>
        <p:txBody>
          <a:bodyPr/>
          <a:lstStyle/>
          <a:p>
            <a:r>
              <a:rPr lang="en-US" dirty="0" smtClean="0"/>
              <a:t> </a:t>
            </a:r>
            <a:r>
              <a:rPr lang="en-US" dirty="0" smtClean="0"/>
              <a:t>On Click of Column toggle</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17</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01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pic>
        <p:nvPicPr>
          <p:cNvPr id="5" name="Picture 4"/>
          <p:cNvPicPr>
            <a:picLocks noChangeAspect="1"/>
          </p:cNvPicPr>
          <p:nvPr/>
        </p:nvPicPr>
        <p:blipFill>
          <a:blip r:embed="rId2"/>
          <a:stretch>
            <a:fillRect/>
          </a:stretch>
        </p:blipFill>
        <p:spPr>
          <a:xfrm>
            <a:off x="231775" y="1021665"/>
            <a:ext cx="11201400" cy="5075129"/>
          </a:xfrm>
          <a:prstGeom prst="rect">
            <a:avLst/>
          </a:prstGeom>
        </p:spPr>
      </p:pic>
      <p:sp>
        <p:nvSpPr>
          <p:cNvPr id="10" name="Rounded Rectangular Callout 9"/>
          <p:cNvSpPr/>
          <p:nvPr/>
        </p:nvSpPr>
        <p:spPr>
          <a:xfrm>
            <a:off x="6708775" y="1296194"/>
            <a:ext cx="2727325" cy="1371600"/>
          </a:xfrm>
          <a:prstGeom prst="wedgeRoundRectCallout">
            <a:avLst>
              <a:gd name="adj1" fmla="val -223583"/>
              <a:gd name="adj2" fmla="val -2308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This is print button. On Click of Print button, Print options should be displayed .</a:t>
            </a:r>
            <a:endParaRPr lang="en-US" sz="1200" dirty="0"/>
          </a:p>
        </p:txBody>
      </p:sp>
      <p:sp>
        <p:nvSpPr>
          <p:cNvPr id="11" name="Rounded Rectangular Callout 10"/>
          <p:cNvSpPr/>
          <p:nvPr/>
        </p:nvSpPr>
        <p:spPr>
          <a:xfrm>
            <a:off x="5184775" y="4496594"/>
            <a:ext cx="2727325" cy="1371600"/>
          </a:xfrm>
          <a:prstGeom prst="wedgeRoundRectCallout">
            <a:avLst>
              <a:gd name="adj1" fmla="val -155159"/>
              <a:gd name="adj2" fmla="val -14757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This consists of columns </a:t>
            </a:r>
            <a:r>
              <a:rPr lang="en-US" sz="1200" dirty="0" err="1" smtClean="0"/>
              <a:t>toggler</a:t>
            </a:r>
            <a:r>
              <a:rPr lang="en-US" sz="1200" dirty="0" smtClean="0"/>
              <a:t> to remove columns which shouldn’t be part of print. Column toggle consists of checkboxes, boxes which are checked only those columns will be printed</a:t>
            </a:r>
            <a:endParaRPr lang="en-US" sz="1200" dirty="0"/>
          </a:p>
        </p:txBody>
      </p:sp>
    </p:spTree>
    <p:extLst>
      <p:ext uri="{BB962C8B-B14F-4D97-AF65-F5344CB8AC3E}">
        <p14:creationId xmlns:p14="http://schemas.microsoft.com/office/powerpoint/2010/main" val="1732448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9" y="286048"/>
            <a:ext cx="11525519" cy="428565"/>
          </a:xfrm>
        </p:spPr>
        <p:txBody>
          <a:bodyPr/>
          <a:lstStyle/>
          <a:p>
            <a:r>
              <a:rPr lang="en-US" dirty="0" smtClean="0"/>
              <a:t> </a:t>
            </a:r>
            <a:r>
              <a:rPr lang="en-US" dirty="0" smtClean="0"/>
              <a:t>On </a:t>
            </a:r>
            <a:r>
              <a:rPr lang="en-US" dirty="0" smtClean="0"/>
              <a:t>Click of Print button inside print preview window</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18</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01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pic>
        <p:nvPicPr>
          <p:cNvPr id="3" name="Picture 2"/>
          <p:cNvPicPr>
            <a:picLocks noChangeAspect="1"/>
          </p:cNvPicPr>
          <p:nvPr/>
        </p:nvPicPr>
        <p:blipFill>
          <a:blip r:embed="rId2"/>
          <a:stretch>
            <a:fillRect/>
          </a:stretch>
        </p:blipFill>
        <p:spPr>
          <a:xfrm>
            <a:off x="155575" y="916299"/>
            <a:ext cx="11334750" cy="5758101"/>
          </a:xfrm>
          <a:prstGeom prst="rect">
            <a:avLst/>
          </a:prstGeom>
        </p:spPr>
      </p:pic>
    </p:spTree>
    <p:extLst>
      <p:ext uri="{BB962C8B-B14F-4D97-AF65-F5344CB8AC3E}">
        <p14:creationId xmlns:p14="http://schemas.microsoft.com/office/powerpoint/2010/main" val="1284670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3179" y="847564"/>
            <a:ext cx="11334750" cy="5431234"/>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a:t>
            </a:r>
            <a:r>
              <a:rPr lang="en-US" dirty="0" smtClean="0"/>
              <a:t>Change status and system for recall number B18722</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19</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01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8" name="Rounded Rectangular Callout 7"/>
          <p:cNvSpPr/>
          <p:nvPr/>
        </p:nvSpPr>
        <p:spPr>
          <a:xfrm>
            <a:off x="2441575" y="4953794"/>
            <a:ext cx="1752600" cy="685014"/>
          </a:xfrm>
          <a:prstGeom prst="wedgeRoundRectCallout">
            <a:avLst>
              <a:gd name="adj1" fmla="val -48250"/>
              <a:gd name="adj2" fmla="val -15097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Change Status from B to G</a:t>
            </a:r>
            <a:endParaRPr lang="en-US" sz="1200" dirty="0"/>
          </a:p>
        </p:txBody>
      </p:sp>
      <p:sp>
        <p:nvSpPr>
          <p:cNvPr id="9" name="Rounded Rectangular Callout 8"/>
          <p:cNvSpPr/>
          <p:nvPr/>
        </p:nvSpPr>
        <p:spPr>
          <a:xfrm>
            <a:off x="9451975" y="3579526"/>
            <a:ext cx="1752600" cy="685014"/>
          </a:xfrm>
          <a:prstGeom prst="wedgeRoundRectCallout">
            <a:avLst>
              <a:gd name="adj1" fmla="val 53436"/>
              <a:gd name="adj2" fmla="val 28353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Click on Confirm button</a:t>
            </a:r>
            <a:endParaRPr lang="en-US" sz="1200" dirty="0"/>
          </a:p>
        </p:txBody>
      </p:sp>
    </p:spTree>
    <p:extLst>
      <p:ext uri="{BB962C8B-B14F-4D97-AF65-F5344CB8AC3E}">
        <p14:creationId xmlns:p14="http://schemas.microsoft.com/office/powerpoint/2010/main" val="730467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 </a:t>
            </a:r>
            <a:r>
              <a:rPr lang="en-US" dirty="0" smtClean="0"/>
              <a:t>Single Recall</a:t>
            </a:r>
            <a:r>
              <a:rPr lang="en-US" dirty="0" smtClean="0"/>
              <a:t> </a:t>
            </a:r>
            <a:r>
              <a:rPr lang="en-US" dirty="0" smtClean="0"/>
              <a:t>Application Overview</a:t>
            </a:r>
            <a:endParaRPr lang="en-US" dirty="0"/>
          </a:p>
        </p:txBody>
      </p:sp>
      <p:sp>
        <p:nvSpPr>
          <p:cNvPr id="3" name="Slide Number Placeholder 2"/>
          <p:cNvSpPr>
            <a:spLocks noGrp="1"/>
          </p:cNvSpPr>
          <p:nvPr>
            <p:ph type="sldNum" sz="quarter" idx="11"/>
          </p:nvPr>
        </p:nvSpPr>
        <p:spPr/>
        <p:txBody>
          <a:bodyPr/>
          <a:lstStyle/>
          <a:p>
            <a:r>
              <a:rPr lang="en-GB" smtClean="0"/>
              <a:t>Page </a:t>
            </a:r>
            <a:fld id="{52531704-8F80-415D-BD2B-6B9991AE822F}" type="slidenum">
              <a:rPr lang="en-GB" smtClean="0"/>
              <a:pPr/>
              <a:t>2</a:t>
            </a:fld>
            <a:endParaRPr lang="en-GB" dirty="0"/>
          </a:p>
        </p:txBody>
      </p:sp>
      <p:sp>
        <p:nvSpPr>
          <p:cNvPr id="4" name="Content Placeholder 3"/>
          <p:cNvSpPr>
            <a:spLocks noGrp="1"/>
          </p:cNvSpPr>
          <p:nvPr>
            <p:ph sz="quarter" idx="12"/>
          </p:nvPr>
        </p:nvSpPr>
        <p:spPr>
          <a:xfrm>
            <a:off x="629999" y="1298142"/>
            <a:ext cx="10936525" cy="5255852"/>
          </a:xfrm>
        </p:spPr>
        <p:txBody>
          <a:bodyPr/>
          <a:lstStyle/>
          <a:p>
            <a:r>
              <a:rPr lang="en-US" dirty="0" smtClean="0"/>
              <a:t>Introduction </a:t>
            </a:r>
          </a:p>
          <a:p>
            <a:r>
              <a:rPr lang="en-US" dirty="0" smtClean="0"/>
              <a:t>System walkthrough</a:t>
            </a:r>
          </a:p>
          <a:p>
            <a:endParaRPr lang="en-US" dirty="0"/>
          </a:p>
        </p:txBody>
      </p:sp>
      <p:sp>
        <p:nvSpPr>
          <p:cNvPr id="5" name="Footer Placeholder 4"/>
          <p:cNvSpPr>
            <a:spLocks noGrp="1"/>
          </p:cNvSpPr>
          <p:nvPr>
            <p:ph type="ftr" sz="quarter" idx="3"/>
          </p:nvPr>
        </p:nvSpPr>
        <p:spPr/>
        <p:txBody>
          <a:bodyPr/>
          <a:lstStyle/>
          <a:p>
            <a:r>
              <a:rPr lang="en-GB" dirty="0" smtClean="0"/>
              <a:t>PN System Guide </a:t>
            </a:r>
            <a:fld id="{A9B1A91E-E328-4715-A082-08461B98BB62}" type="datetime4">
              <a:rPr lang="en-GB" smtClean="0"/>
              <a:pPr/>
              <a:t>01 November 2020</a:t>
            </a:fld>
            <a:r>
              <a:rPr lang="en-GB" dirty="0"/>
              <a:t>/</a:t>
            </a:r>
            <a:endParaRPr lang="en-GB" dirty="0" smtClean="0"/>
          </a:p>
        </p:txBody>
      </p:sp>
    </p:spTree>
    <p:extLst>
      <p:ext uri="{BB962C8B-B14F-4D97-AF65-F5344CB8AC3E}">
        <p14:creationId xmlns:p14="http://schemas.microsoft.com/office/powerpoint/2010/main" val="1190656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31775" y="819307"/>
            <a:ext cx="11811000" cy="5555461"/>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a:t>
            </a:r>
            <a:r>
              <a:rPr lang="en-US" dirty="0" smtClean="0"/>
              <a:t>On Click of Confirm button</a:t>
            </a: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20</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01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8" name="Rounded Rectangular Callout 7"/>
          <p:cNvSpPr/>
          <p:nvPr/>
        </p:nvSpPr>
        <p:spPr>
          <a:xfrm>
            <a:off x="253611" y="4289004"/>
            <a:ext cx="1752600" cy="685014"/>
          </a:xfrm>
          <a:prstGeom prst="wedgeRoundRectCallout">
            <a:avLst>
              <a:gd name="adj1" fmla="val 36932"/>
              <a:gd name="adj2" fmla="val -15233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Status is changed to G from B for recall number B18722</a:t>
            </a:r>
            <a:endParaRPr lang="en-US" sz="1200" dirty="0"/>
          </a:p>
        </p:txBody>
      </p:sp>
      <p:sp>
        <p:nvSpPr>
          <p:cNvPr id="9" name="Rounded Rectangular Callout 8"/>
          <p:cNvSpPr/>
          <p:nvPr/>
        </p:nvSpPr>
        <p:spPr>
          <a:xfrm>
            <a:off x="2212975" y="4289004"/>
            <a:ext cx="1752600" cy="685014"/>
          </a:xfrm>
          <a:prstGeom prst="wedgeRoundRectCallout">
            <a:avLst>
              <a:gd name="adj1" fmla="val -12047"/>
              <a:gd name="adj2" fmla="val -15506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System is changed to ZS_M133 from ZSPT</a:t>
            </a:r>
            <a:endParaRPr lang="en-US" sz="1200" dirty="0"/>
          </a:p>
        </p:txBody>
      </p:sp>
      <p:sp>
        <p:nvSpPr>
          <p:cNvPr id="11" name="Rounded Rectangular Callout 10"/>
          <p:cNvSpPr/>
          <p:nvPr/>
        </p:nvSpPr>
        <p:spPr>
          <a:xfrm>
            <a:off x="4270375" y="5684619"/>
            <a:ext cx="1752600" cy="685014"/>
          </a:xfrm>
          <a:prstGeom prst="wedgeRoundRectCallout">
            <a:avLst>
              <a:gd name="adj1" fmla="val -2464"/>
              <a:gd name="adj2" fmla="val -15506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Recall statistics should be displayed with recall ID, System and Part count</a:t>
            </a:r>
            <a:endParaRPr lang="en-US" sz="1200" dirty="0"/>
          </a:p>
        </p:txBody>
      </p:sp>
      <p:sp>
        <p:nvSpPr>
          <p:cNvPr id="12" name="Rounded Rectangular Callout 11"/>
          <p:cNvSpPr/>
          <p:nvPr/>
        </p:nvSpPr>
        <p:spPr>
          <a:xfrm>
            <a:off x="5565775" y="1844392"/>
            <a:ext cx="1752600" cy="685014"/>
          </a:xfrm>
          <a:prstGeom prst="wedgeRoundRectCallout">
            <a:avLst>
              <a:gd name="adj1" fmla="val -37602"/>
              <a:gd name="adj2" fmla="val 11735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Last modified should be updated with current timestamp</a:t>
            </a:r>
            <a:endParaRPr lang="en-US" sz="1200" dirty="0"/>
          </a:p>
        </p:txBody>
      </p:sp>
      <p:sp>
        <p:nvSpPr>
          <p:cNvPr id="13" name="Rounded Rectangular Callout 12"/>
          <p:cNvSpPr/>
          <p:nvPr/>
        </p:nvSpPr>
        <p:spPr>
          <a:xfrm>
            <a:off x="9178627" y="1730807"/>
            <a:ext cx="1752600" cy="685014"/>
          </a:xfrm>
          <a:prstGeom prst="wedgeRoundRectCallout">
            <a:avLst>
              <a:gd name="adj1" fmla="val 11378"/>
              <a:gd name="adj2" fmla="val 12416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Modified should be updated with current logged in user name</a:t>
            </a:r>
            <a:endParaRPr lang="en-US" sz="1200" dirty="0"/>
          </a:p>
        </p:txBody>
      </p:sp>
      <p:sp>
        <p:nvSpPr>
          <p:cNvPr id="16" name="Rounded Rectangular Callout 15"/>
          <p:cNvSpPr/>
          <p:nvPr/>
        </p:nvSpPr>
        <p:spPr>
          <a:xfrm>
            <a:off x="3089275" y="2545747"/>
            <a:ext cx="1752600" cy="685014"/>
          </a:xfrm>
          <a:prstGeom prst="wedgeRoundRectCallout">
            <a:avLst>
              <a:gd name="adj1" fmla="val -172828"/>
              <a:gd name="adj2" fmla="val 6559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Status is changed to G from B for recall number B18722</a:t>
            </a:r>
            <a:endParaRPr lang="en-US" sz="1200" dirty="0"/>
          </a:p>
        </p:txBody>
      </p:sp>
    </p:spTree>
    <p:extLst>
      <p:ext uri="{BB962C8B-B14F-4D97-AF65-F5344CB8AC3E}">
        <p14:creationId xmlns:p14="http://schemas.microsoft.com/office/powerpoint/2010/main" val="2523114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9" y="286048"/>
            <a:ext cx="11525519" cy="428565"/>
          </a:xfrm>
        </p:spPr>
        <p:txBody>
          <a:bodyPr/>
          <a:lstStyle/>
          <a:p>
            <a:r>
              <a:rPr lang="en-US" dirty="0" smtClean="0"/>
              <a:t> </a:t>
            </a:r>
            <a:r>
              <a:rPr lang="en-US" dirty="0" smtClean="0"/>
              <a:t>Click on Reset button</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21</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01 November 2020</a:t>
            </a:fld>
            <a:endParaRPr lang="en-GB" dirty="0" smtClean="0"/>
          </a:p>
        </p:txBody>
      </p:sp>
      <p:pic>
        <p:nvPicPr>
          <p:cNvPr id="5" name="Picture 4"/>
          <p:cNvPicPr>
            <a:picLocks noChangeAspect="1"/>
          </p:cNvPicPr>
          <p:nvPr/>
        </p:nvPicPr>
        <p:blipFill>
          <a:blip r:embed="rId2"/>
          <a:stretch>
            <a:fillRect/>
          </a:stretch>
        </p:blipFill>
        <p:spPr>
          <a:xfrm>
            <a:off x="155575" y="850674"/>
            <a:ext cx="10668000" cy="5334000"/>
          </a:xfrm>
          <a:prstGeom prst="rect">
            <a:avLst/>
          </a:prstGeom>
        </p:spPr>
      </p:pic>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8" name="Rounded Rectangular Callout 7"/>
          <p:cNvSpPr/>
          <p:nvPr/>
        </p:nvSpPr>
        <p:spPr>
          <a:xfrm>
            <a:off x="3127375" y="2439194"/>
            <a:ext cx="3200400" cy="685014"/>
          </a:xfrm>
          <a:prstGeom prst="wedgeRoundRectCallout">
            <a:avLst>
              <a:gd name="adj1" fmla="val -48250"/>
              <a:gd name="adj2" fmla="val -15097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Click on Reset button</a:t>
            </a:r>
            <a:endParaRPr lang="en-US" sz="1200" dirty="0"/>
          </a:p>
        </p:txBody>
      </p:sp>
    </p:spTree>
    <p:extLst>
      <p:ext uri="{BB962C8B-B14F-4D97-AF65-F5344CB8AC3E}">
        <p14:creationId xmlns:p14="http://schemas.microsoft.com/office/powerpoint/2010/main" val="2021967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2961" y="991015"/>
            <a:ext cx="11697413" cy="5275688"/>
          </a:xfrm>
          <a:prstGeom prst="rect">
            <a:avLst/>
          </a:prstGeom>
        </p:spPr>
      </p:pic>
      <p:sp>
        <p:nvSpPr>
          <p:cNvPr id="2" name="Title 1"/>
          <p:cNvSpPr>
            <a:spLocks noGrp="1"/>
          </p:cNvSpPr>
          <p:nvPr>
            <p:ph type="title"/>
          </p:nvPr>
        </p:nvSpPr>
        <p:spPr>
          <a:xfrm>
            <a:off x="41279" y="286048"/>
            <a:ext cx="11525519" cy="428565"/>
          </a:xfrm>
        </p:spPr>
        <p:txBody>
          <a:bodyPr/>
          <a:lstStyle/>
          <a:p>
            <a:r>
              <a:rPr lang="en-US" dirty="0" smtClean="0"/>
              <a:t> </a:t>
            </a:r>
            <a:r>
              <a:rPr lang="en-US" dirty="0" smtClean="0"/>
              <a:t>On </a:t>
            </a:r>
            <a:r>
              <a:rPr lang="en-US" dirty="0" smtClean="0"/>
              <a:t>Click of Reset button</a:t>
            </a:r>
            <a:r>
              <a:rPr lang="en-US" dirty="0"/>
              <a:t/>
            </a:r>
            <a:br>
              <a:rPr lang="en-US" dirty="0"/>
            </a:br>
            <a:r>
              <a:rPr lang="en-US" dirty="0" smtClean="0"/>
              <a:t/>
            </a:r>
            <a:br>
              <a:rPr lang="en-US" dirty="0" smtClean="0"/>
            </a:br>
            <a:r>
              <a:rPr lang="en-US" dirty="0"/>
              <a:t/>
            </a:r>
            <a:br>
              <a:rPr lang="en-US" dirty="0"/>
            </a:b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22</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01 November 2020</a:t>
            </a:fld>
            <a:endParaRPr lang="en-GB" dirty="0" smtClean="0"/>
          </a:p>
        </p:txBody>
      </p:sp>
      <p:sp>
        <p:nvSpPr>
          <p:cNvPr id="14" name="TextBox 13"/>
          <p:cNvSpPr txBox="1"/>
          <p:nvPr/>
        </p:nvSpPr>
        <p:spPr>
          <a:xfrm>
            <a:off x="8390655" y="1512350"/>
            <a:ext cx="3181623" cy="369332"/>
          </a:xfrm>
          <a:prstGeom prst="rect">
            <a:avLst/>
          </a:prstGeom>
          <a:noFill/>
        </p:spPr>
        <p:txBody>
          <a:bodyPr wrap="square" rtlCol="0">
            <a:spAutoFit/>
          </a:bodyPr>
          <a:lstStyle/>
          <a:p>
            <a:r>
              <a:rPr lang="en-US" sz="1800" dirty="0" smtClean="0"/>
              <a:t>.</a:t>
            </a:r>
            <a:endParaRPr lang="en-US" sz="1800" dirty="0"/>
          </a:p>
        </p:txBody>
      </p:sp>
      <p:sp>
        <p:nvSpPr>
          <p:cNvPr id="8" name="Rounded Rectangular Callout 7"/>
          <p:cNvSpPr/>
          <p:nvPr/>
        </p:nvSpPr>
        <p:spPr>
          <a:xfrm>
            <a:off x="4803775" y="4267994"/>
            <a:ext cx="3200400" cy="685014"/>
          </a:xfrm>
          <a:prstGeom prst="wedgeRoundRectCallout">
            <a:avLst>
              <a:gd name="adj1" fmla="val -48250"/>
              <a:gd name="adj2" fmla="val -15097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On Click of Reset button ,Results are cleared.</a:t>
            </a:r>
            <a:endParaRPr lang="en-US" sz="1200" dirty="0"/>
          </a:p>
        </p:txBody>
      </p:sp>
    </p:spTree>
    <p:extLst>
      <p:ext uri="{BB962C8B-B14F-4D97-AF65-F5344CB8AC3E}">
        <p14:creationId xmlns:p14="http://schemas.microsoft.com/office/powerpoint/2010/main" val="334812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286048"/>
            <a:ext cx="10938148" cy="947440"/>
          </a:xfrm>
        </p:spPr>
        <p:txBody>
          <a:bodyPr/>
          <a:lstStyle/>
          <a:p>
            <a:r>
              <a:rPr lang="en-US" dirty="0" smtClean="0"/>
              <a:t>Single Recall Confirmation </a:t>
            </a:r>
            <a:endParaRPr lang="en-US" dirty="0"/>
          </a:p>
        </p:txBody>
      </p:sp>
      <p:sp>
        <p:nvSpPr>
          <p:cNvPr id="3" name="Slide Number Placeholder 2"/>
          <p:cNvSpPr>
            <a:spLocks noGrp="1"/>
          </p:cNvSpPr>
          <p:nvPr>
            <p:ph type="sldNum" sz="quarter" idx="11"/>
          </p:nvPr>
        </p:nvSpPr>
        <p:spPr/>
        <p:txBody>
          <a:bodyPr/>
          <a:lstStyle/>
          <a:p>
            <a:r>
              <a:rPr lang="en-GB" smtClean="0"/>
              <a:t>Page </a:t>
            </a:r>
            <a:fld id="{52531704-8F80-415D-BD2B-6B9991AE822F}" type="slidenum">
              <a:rPr lang="en-GB" smtClean="0"/>
              <a:pPr/>
              <a:t>23</a:t>
            </a:fld>
            <a:endParaRPr lang="en-GB" dirty="0"/>
          </a:p>
        </p:txBody>
      </p:sp>
      <p:sp>
        <p:nvSpPr>
          <p:cNvPr id="4" name="Content Placeholder 3"/>
          <p:cNvSpPr>
            <a:spLocks noGrp="1"/>
          </p:cNvSpPr>
          <p:nvPr>
            <p:ph sz="quarter" idx="12"/>
          </p:nvPr>
        </p:nvSpPr>
        <p:spPr/>
        <p:txBody>
          <a:bodyPr/>
          <a:lstStyle/>
          <a:p>
            <a:endParaRPr lang="en-US" sz="1800" dirty="0" smtClean="0"/>
          </a:p>
          <a:p>
            <a:r>
              <a:rPr lang="en-US" sz="1800" dirty="0" smtClean="0"/>
              <a:t>When Status and System is changed and clicked on confirm button, Status and System should be updated for that recall number and stored in DB. Recall Statistics should be displayed with count value.</a:t>
            </a:r>
          </a:p>
          <a:p>
            <a:r>
              <a:rPr lang="en-US" sz="1800" dirty="0" smtClean="0"/>
              <a:t>When Life cycle window is opened after Status and </a:t>
            </a:r>
            <a:r>
              <a:rPr lang="en-US" sz="1800" dirty="0"/>
              <a:t>System change , Information should get updated in respective recall number. Expand </a:t>
            </a:r>
            <a:r>
              <a:rPr lang="en-US" sz="1800" dirty="0" err="1"/>
              <a:t>accoridian</a:t>
            </a:r>
            <a:r>
              <a:rPr lang="en-US" sz="1800" dirty="0"/>
              <a:t> to view the state, modified date and </a:t>
            </a:r>
            <a:r>
              <a:rPr lang="en-US" sz="1800" dirty="0" err="1" smtClean="0"/>
              <a:t>user.Entry</a:t>
            </a:r>
            <a:r>
              <a:rPr lang="en-US" sz="1800" dirty="0" smtClean="0"/>
              <a:t> </a:t>
            </a:r>
            <a:r>
              <a:rPr lang="en-US" sz="1800" dirty="0"/>
              <a:t>should get created in chronology arranged based on date (Ascending order</a:t>
            </a:r>
            <a:r>
              <a:rPr lang="en-US" sz="1800" dirty="0" smtClean="0"/>
              <a:t>)“.</a:t>
            </a:r>
          </a:p>
          <a:p>
            <a:r>
              <a:rPr lang="en-US" sz="1800" dirty="0"/>
              <a:t>Print preview must reflect the updated data of recall </a:t>
            </a:r>
            <a:r>
              <a:rPr lang="en-US" sz="1800" dirty="0" smtClean="0"/>
              <a:t>number. Part </a:t>
            </a:r>
            <a:r>
              <a:rPr lang="en-US" sz="1800" dirty="0"/>
              <a:t>Overview and "Recall Information " to be displayed with same data . Data should match</a:t>
            </a:r>
            <a:r>
              <a:rPr lang="en-US" sz="1800" dirty="0" smtClean="0"/>
              <a:t>.</a:t>
            </a:r>
          </a:p>
          <a:p>
            <a:endParaRPr lang="en-US" sz="1800" dirty="0"/>
          </a:p>
        </p:txBody>
      </p:sp>
      <p:sp>
        <p:nvSpPr>
          <p:cNvPr id="5" name="Footer Placeholder 4"/>
          <p:cNvSpPr>
            <a:spLocks noGrp="1"/>
          </p:cNvSpPr>
          <p:nvPr>
            <p:ph type="ftr" sz="quarter" idx="3"/>
          </p:nvPr>
        </p:nvSpPr>
        <p:spPr/>
        <p:txBody>
          <a:bodyPr/>
          <a:lstStyle/>
          <a:p>
            <a:r>
              <a:rPr lang="en-GB" smtClean="0"/>
              <a:t>DVP&amp;R System Guide/ ITC/PR /</a:t>
            </a:r>
            <a:fld id="{A9B1A91E-E328-4715-A082-08461B98BB62}" type="datetime4">
              <a:rPr lang="en-GB" smtClean="0"/>
              <a:pPr/>
              <a:t>01 November 2020</a:t>
            </a:fld>
            <a:r>
              <a:rPr lang="en-GB" smtClean="0"/>
              <a:t>/</a:t>
            </a:r>
            <a:endParaRPr lang="en-GB" dirty="0" smtClean="0"/>
          </a:p>
        </p:txBody>
      </p:sp>
    </p:spTree>
    <p:extLst>
      <p:ext uri="{BB962C8B-B14F-4D97-AF65-F5344CB8AC3E}">
        <p14:creationId xmlns:p14="http://schemas.microsoft.com/office/powerpoint/2010/main" val="8221378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 Introduction </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3</a:t>
            </a:fld>
            <a:endParaRPr lang="en-GB" dirty="0"/>
          </a:p>
        </p:txBody>
      </p:sp>
      <p:sp>
        <p:nvSpPr>
          <p:cNvPr id="9" name="Content Placeholder 8"/>
          <p:cNvSpPr>
            <a:spLocks noGrp="1"/>
          </p:cNvSpPr>
          <p:nvPr>
            <p:ph sz="quarter" idx="12"/>
          </p:nvPr>
        </p:nvSpPr>
        <p:spPr>
          <a:xfrm>
            <a:off x="630000" y="1233488"/>
            <a:ext cx="9583976" cy="5255852"/>
          </a:xfrm>
        </p:spPr>
        <p:txBody>
          <a:bodyPr/>
          <a:lstStyle/>
          <a:p>
            <a:r>
              <a:rPr lang="en-US" sz="1800" dirty="0"/>
              <a:t>The single recall is used for the selective change of a parts recall status without the need to use the standard recall application</a:t>
            </a:r>
            <a:endParaRPr lang="en-US" sz="1800" dirty="0"/>
          </a:p>
          <a:p>
            <a:endParaRPr lang="en-US" dirty="0"/>
          </a:p>
        </p:txBody>
      </p:sp>
      <p:pic>
        <p:nvPicPr>
          <p:cNvPr id="10" name="Picture 9">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6975" y="131054"/>
            <a:ext cx="585619" cy="585619"/>
          </a:xfrm>
          <a:prstGeom prst="rect">
            <a:avLst/>
          </a:prstGeom>
        </p:spPr>
      </p:pic>
      <p:sp>
        <p:nvSpPr>
          <p:cNvPr id="7" name="Footer Placeholder 2"/>
          <p:cNvSpPr>
            <a:spLocks noGrp="1"/>
          </p:cNvSpPr>
          <p:nvPr>
            <p:ph type="ftr" sz="quarter" idx="3"/>
          </p:nvPr>
        </p:nvSpPr>
        <p:spPr>
          <a:xfrm>
            <a:off x="2879999" y="6566400"/>
            <a:ext cx="8125200" cy="216000"/>
          </a:xfrm>
        </p:spPr>
        <p:txBody>
          <a:bodyPr/>
          <a:lstStyle/>
          <a:p>
            <a:r>
              <a:rPr lang="en-GB" dirty="0"/>
              <a:t>PN System Guide </a:t>
            </a:r>
            <a:fld id="{A9B1A91E-E328-4715-A082-08461B98BB62}" type="datetime4">
              <a:rPr lang="en-GB"/>
              <a:pPr/>
              <a:t>01 November 2020</a:t>
            </a:fld>
            <a:r>
              <a:rPr lang="en-GB" dirty="0"/>
              <a:t> /</a:t>
            </a:r>
            <a:endParaRPr lang="en-GB" dirty="0" smtClean="0"/>
          </a:p>
        </p:txBody>
      </p:sp>
      <p:pic>
        <p:nvPicPr>
          <p:cNvPr id="11" name="Bild 1" descr="C:\Users\ahansel\AppData\Local\Temp\tmp63F9.tmp"/>
          <p:cNvPicPr/>
          <p:nvPr/>
        </p:nvPicPr>
        <p:blipFill>
          <a:blip r:embed="rId4">
            <a:extLst>
              <a:ext uri="{28A0092B-C50C-407E-A947-70E740481C1C}">
                <a14:useLocalDpi xmlns:a14="http://schemas.microsoft.com/office/drawing/2010/main" val="0"/>
              </a:ext>
            </a:extLst>
          </a:blip>
          <a:srcRect/>
          <a:stretch>
            <a:fillRect/>
          </a:stretch>
        </p:blipFill>
        <p:spPr bwMode="auto">
          <a:xfrm>
            <a:off x="1222375" y="2210594"/>
            <a:ext cx="9525000" cy="3886200"/>
          </a:xfrm>
          <a:prstGeom prst="rect">
            <a:avLst/>
          </a:prstGeom>
          <a:noFill/>
          <a:ln>
            <a:noFill/>
          </a:ln>
        </p:spPr>
      </p:pic>
    </p:spTree>
    <p:extLst>
      <p:ext uri="{BB962C8B-B14F-4D97-AF65-F5344CB8AC3E}">
        <p14:creationId xmlns:p14="http://schemas.microsoft.com/office/powerpoint/2010/main" val="1630546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8975" y="1771548"/>
            <a:ext cx="7772400" cy="3993352"/>
          </a:xfrm>
          <a:prstGeom prst="rect">
            <a:avLst/>
          </a:prstGeom>
        </p:spPr>
      </p:pic>
      <p:sp>
        <p:nvSpPr>
          <p:cNvPr id="2" name="Title 1"/>
          <p:cNvSpPr>
            <a:spLocks noGrp="1"/>
          </p:cNvSpPr>
          <p:nvPr>
            <p:ph type="title"/>
          </p:nvPr>
        </p:nvSpPr>
        <p:spPr/>
        <p:txBody>
          <a:bodyPr/>
          <a:lstStyle/>
          <a:p>
            <a:r>
              <a:rPr lang="en-US" dirty="0" smtClean="0"/>
              <a:t>Initiation</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4</a:t>
            </a:fld>
            <a:endParaRPr lang="en-GB" dirty="0"/>
          </a:p>
        </p:txBody>
      </p:sp>
      <p:sp>
        <p:nvSpPr>
          <p:cNvPr id="5" name="Content Placeholder 4"/>
          <p:cNvSpPr>
            <a:spLocks noGrp="1"/>
          </p:cNvSpPr>
          <p:nvPr>
            <p:ph sz="quarter" idx="12"/>
          </p:nvPr>
        </p:nvSpPr>
        <p:spPr/>
        <p:txBody>
          <a:bodyPr/>
          <a:lstStyle/>
          <a:p>
            <a:pPr>
              <a:lnSpc>
                <a:spcPct val="150000"/>
              </a:lnSpc>
            </a:pPr>
            <a:r>
              <a:rPr lang="en-US" dirty="0"/>
              <a:t>Navigate </a:t>
            </a:r>
            <a:r>
              <a:rPr lang="en-US" dirty="0" smtClean="0"/>
              <a:t>to    </a:t>
            </a:r>
            <a:r>
              <a:rPr lang="en-US" dirty="0">
                <a:hlinkClick r:id="rId3"/>
              </a:rPr>
              <a:t>http://produktionssysteme-prodweb.app.corpintra.net</a:t>
            </a:r>
            <a:r>
              <a:rPr lang="en-US" dirty="0" smtClean="0">
                <a:hlinkClick r:id="rId3"/>
              </a:rPr>
              <a:t>/</a:t>
            </a:r>
            <a:r>
              <a:rPr lang="en-US" dirty="0" smtClean="0"/>
              <a:t>.</a:t>
            </a:r>
            <a:endParaRPr lang="en-US" dirty="0"/>
          </a:p>
          <a:p>
            <a:pPr>
              <a:lnSpc>
                <a:spcPct val="150000"/>
              </a:lnSpc>
            </a:pPr>
            <a:endParaRPr lang="en-US" dirty="0"/>
          </a:p>
        </p:txBody>
      </p:sp>
      <p:sp>
        <p:nvSpPr>
          <p:cNvPr id="6" name="Footer Placeholder 2"/>
          <p:cNvSpPr>
            <a:spLocks noGrp="1"/>
          </p:cNvSpPr>
          <p:nvPr>
            <p:ph type="ftr" sz="quarter" idx="3"/>
          </p:nvPr>
        </p:nvSpPr>
        <p:spPr>
          <a:xfrm>
            <a:off x="2879999" y="6566400"/>
            <a:ext cx="8125200" cy="216000"/>
          </a:xfrm>
        </p:spPr>
        <p:txBody>
          <a:bodyPr/>
          <a:lstStyle/>
          <a:p>
            <a:r>
              <a:rPr lang="en-GB" dirty="0"/>
              <a:t>PN System Guide </a:t>
            </a:r>
            <a:fld id="{A9B1A91E-E328-4715-A082-08461B98BB62}" type="datetime4">
              <a:rPr lang="en-GB"/>
              <a:pPr/>
              <a:t>01 November 2020</a:t>
            </a:fld>
            <a:endParaRPr lang="en-GB" dirty="0" smtClean="0"/>
          </a:p>
        </p:txBody>
      </p:sp>
      <p:sp>
        <p:nvSpPr>
          <p:cNvPr id="7" name="Rounded Rectangular Callout 6"/>
          <p:cNvSpPr/>
          <p:nvPr/>
        </p:nvSpPr>
        <p:spPr>
          <a:xfrm>
            <a:off x="1146175" y="4955077"/>
            <a:ext cx="2209800" cy="379717"/>
          </a:xfrm>
          <a:prstGeom prst="wedgeRoundRectCallout">
            <a:avLst>
              <a:gd name="adj1" fmla="val 1419"/>
              <a:gd name="adj2" fmla="val -17306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Click on DEV1 SM</a:t>
            </a:r>
            <a:endParaRPr lang="en-US" sz="1200" dirty="0"/>
          </a:p>
        </p:txBody>
      </p:sp>
      <p:sp>
        <p:nvSpPr>
          <p:cNvPr id="9" name="TextBox 8"/>
          <p:cNvSpPr txBox="1"/>
          <p:nvPr/>
        </p:nvSpPr>
        <p:spPr>
          <a:xfrm>
            <a:off x="8766175" y="2134394"/>
            <a:ext cx="2667001" cy="646331"/>
          </a:xfrm>
          <a:prstGeom prst="rect">
            <a:avLst/>
          </a:prstGeom>
          <a:noFill/>
        </p:spPr>
        <p:txBody>
          <a:bodyPr wrap="square" rtlCol="0">
            <a:spAutoFit/>
          </a:bodyPr>
          <a:lstStyle/>
          <a:p>
            <a:r>
              <a:rPr lang="en-US" sz="1800" dirty="0" smtClean="0"/>
              <a:t>Click on Dev1 SM and Enter your credentials</a:t>
            </a:r>
            <a:endParaRPr lang="en-US" sz="1800" dirty="0"/>
          </a:p>
        </p:txBody>
      </p:sp>
    </p:spTree>
    <p:extLst>
      <p:ext uri="{BB962C8B-B14F-4D97-AF65-F5344CB8AC3E}">
        <p14:creationId xmlns:p14="http://schemas.microsoft.com/office/powerpoint/2010/main" val="1289342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41376" y="1296194"/>
            <a:ext cx="7010399" cy="5174243"/>
          </a:xfrm>
          <a:prstGeom prst="rect">
            <a:avLst/>
          </a:prstGeom>
        </p:spPr>
      </p:pic>
      <p:sp>
        <p:nvSpPr>
          <p:cNvPr id="2" name="Title 1"/>
          <p:cNvSpPr>
            <a:spLocks noGrp="1"/>
          </p:cNvSpPr>
          <p:nvPr>
            <p:ph type="title"/>
          </p:nvPr>
        </p:nvSpPr>
        <p:spPr/>
        <p:txBody>
          <a:bodyPr/>
          <a:lstStyle/>
          <a:p>
            <a:r>
              <a:rPr lang="en-US" dirty="0" smtClean="0"/>
              <a:t>Initiation</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5</a:t>
            </a:fld>
            <a:endParaRPr lang="en-GB" dirty="0"/>
          </a:p>
        </p:txBody>
      </p:sp>
      <p:sp>
        <p:nvSpPr>
          <p:cNvPr id="5" name="Content Placeholder 4"/>
          <p:cNvSpPr>
            <a:spLocks noGrp="1"/>
          </p:cNvSpPr>
          <p:nvPr>
            <p:ph sz="quarter" idx="12"/>
          </p:nvPr>
        </p:nvSpPr>
        <p:spPr>
          <a:xfrm>
            <a:off x="629999" y="1066011"/>
            <a:ext cx="10936525" cy="5423329"/>
          </a:xfrm>
        </p:spPr>
        <p:txBody>
          <a:bodyPr/>
          <a:lstStyle/>
          <a:p>
            <a:pPr marL="0" indent="0">
              <a:lnSpc>
                <a:spcPct val="150000"/>
              </a:lnSpc>
              <a:buNone/>
            </a:pPr>
            <a:endParaRPr lang="en-US" dirty="0"/>
          </a:p>
          <a:p>
            <a:pPr>
              <a:lnSpc>
                <a:spcPct val="150000"/>
              </a:lnSpc>
            </a:pPr>
            <a:endParaRPr lang="en-US" dirty="0"/>
          </a:p>
        </p:txBody>
      </p:sp>
      <p:sp>
        <p:nvSpPr>
          <p:cNvPr id="6" name="Footer Placeholder 2"/>
          <p:cNvSpPr>
            <a:spLocks noGrp="1"/>
          </p:cNvSpPr>
          <p:nvPr>
            <p:ph type="ftr" sz="quarter" idx="3"/>
          </p:nvPr>
        </p:nvSpPr>
        <p:spPr>
          <a:xfrm>
            <a:off x="2879999" y="6566400"/>
            <a:ext cx="8125200" cy="216000"/>
          </a:xfrm>
        </p:spPr>
        <p:txBody>
          <a:bodyPr/>
          <a:lstStyle/>
          <a:p>
            <a:r>
              <a:rPr lang="en-GB" dirty="0"/>
              <a:t>PN System Guide </a:t>
            </a:r>
            <a:fld id="{A9B1A91E-E328-4715-A082-08461B98BB62}" type="datetime4">
              <a:rPr lang="en-GB"/>
              <a:pPr/>
              <a:t>01 November 2020</a:t>
            </a:fld>
            <a:endParaRPr lang="en-GB" dirty="0" smtClean="0"/>
          </a:p>
        </p:txBody>
      </p:sp>
      <p:sp>
        <p:nvSpPr>
          <p:cNvPr id="7" name="Rounded Rectangular Callout 6"/>
          <p:cNvSpPr/>
          <p:nvPr/>
        </p:nvSpPr>
        <p:spPr>
          <a:xfrm>
            <a:off x="1527175" y="5487194"/>
            <a:ext cx="2819400" cy="609600"/>
          </a:xfrm>
          <a:prstGeom prst="wedgeRoundRectCallout">
            <a:avLst>
              <a:gd name="adj1" fmla="val -832"/>
              <a:gd name="adj2" fmla="val -22186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Enter the Login credentials </a:t>
            </a:r>
            <a:endParaRPr lang="en-US" sz="1200" dirty="0"/>
          </a:p>
        </p:txBody>
      </p:sp>
      <p:sp>
        <p:nvSpPr>
          <p:cNvPr id="9" name="TextBox 8"/>
          <p:cNvSpPr txBox="1"/>
          <p:nvPr/>
        </p:nvSpPr>
        <p:spPr>
          <a:xfrm>
            <a:off x="8232775" y="1748929"/>
            <a:ext cx="2667001" cy="923330"/>
          </a:xfrm>
          <a:prstGeom prst="rect">
            <a:avLst/>
          </a:prstGeom>
          <a:noFill/>
        </p:spPr>
        <p:txBody>
          <a:bodyPr wrap="square" rtlCol="0">
            <a:spAutoFit/>
          </a:bodyPr>
          <a:lstStyle/>
          <a:p>
            <a:r>
              <a:rPr lang="en-US" sz="1800" dirty="0" smtClean="0"/>
              <a:t>Enter valid user name and password and Click on Log on button </a:t>
            </a:r>
            <a:endParaRPr lang="en-US" sz="1800" dirty="0"/>
          </a:p>
        </p:txBody>
      </p:sp>
      <p:sp>
        <p:nvSpPr>
          <p:cNvPr id="10" name="Rounded Rectangular Callout 9"/>
          <p:cNvSpPr/>
          <p:nvPr/>
        </p:nvSpPr>
        <p:spPr>
          <a:xfrm>
            <a:off x="5032374" y="5565489"/>
            <a:ext cx="2819400" cy="609600"/>
          </a:xfrm>
          <a:prstGeom prst="wedgeRoundRectCallout">
            <a:avLst>
              <a:gd name="adj1" fmla="val -61064"/>
              <a:gd name="adj2" fmla="val -18206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Click on Log on </a:t>
            </a:r>
            <a:endParaRPr lang="en-US" sz="1200" dirty="0"/>
          </a:p>
        </p:txBody>
      </p:sp>
      <p:sp>
        <p:nvSpPr>
          <p:cNvPr id="13" name="TextBox 12"/>
          <p:cNvSpPr txBox="1"/>
          <p:nvPr/>
        </p:nvSpPr>
        <p:spPr>
          <a:xfrm>
            <a:off x="8121533" y="3505994"/>
            <a:ext cx="2667001" cy="369332"/>
          </a:xfrm>
          <a:prstGeom prst="rect">
            <a:avLst/>
          </a:prstGeom>
          <a:noFill/>
        </p:spPr>
        <p:txBody>
          <a:bodyPr wrap="square" rtlCol="0">
            <a:spAutoFit/>
          </a:bodyPr>
          <a:lstStyle/>
          <a:p>
            <a:endParaRPr lang="en-US" sz="1800" dirty="0"/>
          </a:p>
        </p:txBody>
      </p:sp>
    </p:spTree>
    <p:extLst>
      <p:ext uri="{BB962C8B-B14F-4D97-AF65-F5344CB8AC3E}">
        <p14:creationId xmlns:p14="http://schemas.microsoft.com/office/powerpoint/2010/main" val="2637478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69742" y="833476"/>
            <a:ext cx="8763000" cy="5181600"/>
          </a:xfrm>
          <a:prstGeom prst="rect">
            <a:avLst/>
          </a:prstGeom>
        </p:spPr>
      </p:pic>
      <p:sp>
        <p:nvSpPr>
          <p:cNvPr id="2" name="Title 1"/>
          <p:cNvSpPr>
            <a:spLocks noGrp="1"/>
          </p:cNvSpPr>
          <p:nvPr>
            <p:ph type="title"/>
          </p:nvPr>
        </p:nvSpPr>
        <p:spPr>
          <a:xfrm>
            <a:off x="269743" y="286048"/>
            <a:ext cx="11297056" cy="684000"/>
          </a:xfrm>
        </p:spPr>
        <p:txBody>
          <a:bodyPr/>
          <a:lstStyle/>
          <a:p>
            <a:r>
              <a:rPr lang="en-US" dirty="0" smtClean="0"/>
              <a:t>Home Page-Prod web tree </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6</a:t>
            </a:fld>
            <a:endParaRPr lang="en-GB" dirty="0"/>
          </a:p>
        </p:txBody>
      </p:sp>
      <p:sp>
        <p:nvSpPr>
          <p:cNvPr id="6" name="Footer Placeholder 2"/>
          <p:cNvSpPr>
            <a:spLocks noGrp="1"/>
          </p:cNvSpPr>
          <p:nvPr>
            <p:ph type="ftr" sz="quarter" idx="3"/>
          </p:nvPr>
        </p:nvSpPr>
        <p:spPr>
          <a:xfrm>
            <a:off x="2879999" y="6566400"/>
            <a:ext cx="8125200" cy="216000"/>
          </a:xfrm>
        </p:spPr>
        <p:txBody>
          <a:bodyPr/>
          <a:lstStyle/>
          <a:p>
            <a:r>
              <a:rPr lang="en-GB" dirty="0"/>
              <a:t>PN System Guide </a:t>
            </a:r>
            <a:fld id="{A9B1A91E-E328-4715-A082-08461B98BB62}" type="datetime4">
              <a:rPr lang="en-GB"/>
              <a:pPr/>
              <a:t>01 November 2020</a:t>
            </a:fld>
            <a:endParaRPr lang="en-GB" dirty="0" smtClean="0"/>
          </a:p>
        </p:txBody>
      </p:sp>
      <p:sp>
        <p:nvSpPr>
          <p:cNvPr id="9" name="TextBox 8"/>
          <p:cNvSpPr txBox="1"/>
          <p:nvPr/>
        </p:nvSpPr>
        <p:spPr>
          <a:xfrm>
            <a:off x="9112524" y="3986423"/>
            <a:ext cx="2507927" cy="1477328"/>
          </a:xfrm>
          <a:prstGeom prst="rect">
            <a:avLst/>
          </a:prstGeom>
          <a:noFill/>
        </p:spPr>
        <p:txBody>
          <a:bodyPr wrap="square" rtlCol="0">
            <a:spAutoFit/>
          </a:bodyPr>
          <a:lstStyle/>
          <a:p>
            <a:r>
              <a:rPr lang="en-US" sz="1800" dirty="0" smtClean="0"/>
              <a:t>To select particular node navigate from Machines-&gt;Plant 10 </a:t>
            </a:r>
            <a:r>
              <a:rPr lang="en-US" sz="1800" dirty="0" smtClean="0">
                <a:sym typeface="Wingdings" panose="05000000000000000000" pitchFamily="2" charset="2"/>
              </a:rPr>
              <a:t>Production Engines[PT/M]  PT/MVM</a:t>
            </a:r>
            <a:endParaRPr lang="en-US" sz="1800" dirty="0"/>
          </a:p>
        </p:txBody>
      </p:sp>
      <p:sp>
        <p:nvSpPr>
          <p:cNvPr id="13" name="TextBox 12"/>
          <p:cNvSpPr txBox="1"/>
          <p:nvPr/>
        </p:nvSpPr>
        <p:spPr>
          <a:xfrm>
            <a:off x="9147175" y="2826897"/>
            <a:ext cx="2384534" cy="369332"/>
          </a:xfrm>
          <a:prstGeom prst="rect">
            <a:avLst/>
          </a:prstGeom>
          <a:noFill/>
        </p:spPr>
        <p:txBody>
          <a:bodyPr wrap="square" rtlCol="0">
            <a:spAutoFit/>
          </a:bodyPr>
          <a:lstStyle/>
          <a:p>
            <a:endParaRPr lang="en-US" sz="1800" dirty="0"/>
          </a:p>
        </p:txBody>
      </p:sp>
      <p:sp>
        <p:nvSpPr>
          <p:cNvPr id="15" name="Rounded Rectangular Callout 14"/>
          <p:cNvSpPr/>
          <p:nvPr/>
        </p:nvSpPr>
        <p:spPr>
          <a:xfrm>
            <a:off x="2670175" y="5639594"/>
            <a:ext cx="2362200" cy="609600"/>
          </a:xfrm>
          <a:prstGeom prst="wedgeRoundRectCallout">
            <a:avLst>
              <a:gd name="adj1" fmla="val -113082"/>
              <a:gd name="adj2" fmla="val -15451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All Engine Component Manufacturing information is present in node PT/MF2_UT </a:t>
            </a:r>
            <a:endParaRPr lang="en-US" sz="1200" dirty="0"/>
          </a:p>
        </p:txBody>
      </p:sp>
      <p:sp>
        <p:nvSpPr>
          <p:cNvPr id="19" name="TextBox 18"/>
          <p:cNvSpPr txBox="1"/>
          <p:nvPr/>
        </p:nvSpPr>
        <p:spPr>
          <a:xfrm>
            <a:off x="9058596" y="2596064"/>
            <a:ext cx="2507927" cy="1200329"/>
          </a:xfrm>
          <a:prstGeom prst="rect">
            <a:avLst/>
          </a:prstGeom>
          <a:noFill/>
        </p:spPr>
        <p:txBody>
          <a:bodyPr wrap="square" rtlCol="0">
            <a:spAutoFit/>
          </a:bodyPr>
          <a:lstStyle/>
          <a:p>
            <a:r>
              <a:rPr lang="en-US" sz="1800" dirty="0" smtClean="0"/>
              <a:t>PLA user can select respective Plants and Cost center and access the PLA application</a:t>
            </a:r>
            <a:endParaRPr lang="en-US" sz="1800" dirty="0"/>
          </a:p>
        </p:txBody>
      </p:sp>
      <p:sp>
        <p:nvSpPr>
          <p:cNvPr id="20" name="TextBox 19"/>
          <p:cNvSpPr txBox="1"/>
          <p:nvPr/>
        </p:nvSpPr>
        <p:spPr>
          <a:xfrm>
            <a:off x="9016610" y="1728136"/>
            <a:ext cx="2571749" cy="923330"/>
          </a:xfrm>
          <a:prstGeom prst="rect">
            <a:avLst/>
          </a:prstGeom>
          <a:noFill/>
        </p:spPr>
        <p:txBody>
          <a:bodyPr wrap="square" rtlCol="0">
            <a:spAutoFit/>
          </a:bodyPr>
          <a:lstStyle/>
          <a:p>
            <a:r>
              <a:rPr lang="en-US" sz="1800" dirty="0" smtClean="0"/>
              <a:t>On Click of login button </a:t>
            </a:r>
            <a:r>
              <a:rPr lang="en-US" sz="1800" dirty="0" err="1" smtClean="0"/>
              <a:t>Prodweb</a:t>
            </a:r>
            <a:r>
              <a:rPr lang="en-US" sz="1800" dirty="0" smtClean="0"/>
              <a:t> page is displayed.</a:t>
            </a:r>
            <a:endParaRPr lang="en-US" sz="1800" dirty="0"/>
          </a:p>
        </p:txBody>
      </p:sp>
      <p:sp>
        <p:nvSpPr>
          <p:cNvPr id="23" name="Rounded Rectangular Callout 22"/>
          <p:cNvSpPr/>
          <p:nvPr/>
        </p:nvSpPr>
        <p:spPr>
          <a:xfrm>
            <a:off x="2365375" y="4571797"/>
            <a:ext cx="2362200" cy="609600"/>
          </a:xfrm>
          <a:prstGeom prst="wedgeRoundRectCallout">
            <a:avLst>
              <a:gd name="adj1" fmla="val -109922"/>
              <a:gd name="adj2" fmla="val -6114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PT/M Consists of Production Engine information </a:t>
            </a:r>
            <a:endParaRPr lang="en-US" sz="1200" dirty="0"/>
          </a:p>
        </p:txBody>
      </p:sp>
      <p:sp>
        <p:nvSpPr>
          <p:cNvPr id="24" name="Rounded Rectangular Callout 23"/>
          <p:cNvSpPr/>
          <p:nvPr/>
        </p:nvSpPr>
        <p:spPr>
          <a:xfrm>
            <a:off x="2379436" y="3199200"/>
            <a:ext cx="2362200" cy="609600"/>
          </a:xfrm>
          <a:prstGeom prst="wedgeRoundRectCallout">
            <a:avLst>
              <a:gd name="adj1" fmla="val -109922"/>
              <a:gd name="adj2" fmla="val -6114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Plant 10 points to Plant </a:t>
            </a:r>
            <a:r>
              <a:rPr lang="en-US" sz="1200" dirty="0" err="1"/>
              <a:t>Untertürkheim</a:t>
            </a:r>
            <a:endParaRPr lang="en-US" sz="1200" dirty="0"/>
          </a:p>
        </p:txBody>
      </p:sp>
    </p:spTree>
    <p:extLst>
      <p:ext uri="{BB962C8B-B14F-4D97-AF65-F5344CB8AC3E}">
        <p14:creationId xmlns:p14="http://schemas.microsoft.com/office/powerpoint/2010/main" val="10433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Content</a:t>
            </a:r>
            <a:endParaRPr lang="de-DE" dirty="0"/>
          </a:p>
        </p:txBody>
      </p:sp>
      <p:sp>
        <p:nvSpPr>
          <p:cNvPr id="7" name="Foliennummernplatzhalter 6"/>
          <p:cNvSpPr>
            <a:spLocks noGrp="1"/>
          </p:cNvSpPr>
          <p:nvPr>
            <p:ph type="sldNum" sz="quarter" idx="11"/>
          </p:nvPr>
        </p:nvSpPr>
        <p:spPr/>
        <p:txBody>
          <a:bodyPr/>
          <a:lstStyle/>
          <a:p>
            <a:r>
              <a:rPr lang="en-GB" dirty="0" smtClean="0"/>
              <a:t>Page </a:t>
            </a:r>
            <a:fld id="{52531704-8F80-415D-BD2B-6B9991AE822F}" type="slidenum">
              <a:rPr lang="en-GB" smtClean="0"/>
              <a:pPr/>
              <a:t>7</a:t>
            </a:fld>
            <a:endParaRPr lang="en-GB" dirty="0"/>
          </a:p>
        </p:txBody>
      </p:sp>
      <p:sp>
        <p:nvSpPr>
          <p:cNvPr id="8" name="Footer Placeholder 2"/>
          <p:cNvSpPr>
            <a:spLocks noGrp="1"/>
          </p:cNvSpPr>
          <p:nvPr>
            <p:ph type="ftr" sz="quarter" idx="3"/>
          </p:nvPr>
        </p:nvSpPr>
        <p:spPr>
          <a:xfrm>
            <a:off x="2879999" y="6566400"/>
            <a:ext cx="8125200" cy="216000"/>
          </a:xfrm>
        </p:spPr>
        <p:txBody>
          <a:bodyPr/>
          <a:lstStyle/>
          <a:p>
            <a:r>
              <a:rPr lang="en-GB" dirty="0"/>
              <a:t>PN System Guide </a:t>
            </a:r>
            <a:fld id="{A9B1A91E-E328-4715-A082-08461B98BB62}" type="datetime4">
              <a:rPr lang="en-GB"/>
              <a:pPr/>
              <a:t>01 November 2020</a:t>
            </a:fld>
            <a:endParaRPr lang="en-GB" dirty="0" smtClean="0"/>
          </a:p>
        </p:txBody>
      </p:sp>
      <p:graphicFrame>
        <p:nvGraphicFramePr>
          <p:cNvPr id="2" name="Diagram 1"/>
          <p:cNvGraphicFramePr/>
          <p:nvPr>
            <p:extLst>
              <p:ext uri="{D42A27DB-BD31-4B8C-83A1-F6EECF244321}">
                <p14:modId xmlns:p14="http://schemas.microsoft.com/office/powerpoint/2010/main" val="3015910975"/>
              </p:ext>
            </p:extLst>
          </p:nvPr>
        </p:nvGraphicFramePr>
        <p:xfrm>
          <a:off x="629999" y="1219994"/>
          <a:ext cx="7069376" cy="4920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327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Tutorial Navigation</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8</a:t>
            </a:fld>
            <a:endParaRPr lang="en-GB" dirty="0"/>
          </a:p>
        </p:txBody>
      </p:sp>
      <p:sp>
        <p:nvSpPr>
          <p:cNvPr id="18" name="Footer Placeholder 2"/>
          <p:cNvSpPr>
            <a:spLocks noGrp="1"/>
          </p:cNvSpPr>
          <p:nvPr>
            <p:ph type="ftr" sz="quarter" idx="3"/>
          </p:nvPr>
        </p:nvSpPr>
        <p:spPr>
          <a:xfrm>
            <a:off x="2879999" y="6566400"/>
            <a:ext cx="8125200" cy="216000"/>
          </a:xfrm>
        </p:spPr>
        <p:txBody>
          <a:bodyPr/>
          <a:lstStyle/>
          <a:p>
            <a:r>
              <a:rPr lang="en-GB" dirty="0"/>
              <a:t>PN System Guide </a:t>
            </a:r>
            <a:fld id="{A9B1A91E-E328-4715-A082-08461B98BB62}" type="datetime4">
              <a:rPr lang="en-GB"/>
              <a:pPr/>
              <a:t>01 November 2020</a:t>
            </a:fld>
            <a:endParaRPr lang="en-GB" dirty="0" smtClean="0"/>
          </a:p>
        </p:txBody>
      </p:sp>
      <p:pic>
        <p:nvPicPr>
          <p:cNvPr id="3" name="Picture 2"/>
          <p:cNvPicPr>
            <a:picLocks noChangeAspect="1"/>
          </p:cNvPicPr>
          <p:nvPr/>
        </p:nvPicPr>
        <p:blipFill>
          <a:blip r:embed="rId2"/>
          <a:stretch>
            <a:fillRect/>
          </a:stretch>
        </p:blipFill>
        <p:spPr>
          <a:xfrm>
            <a:off x="694199" y="1118150"/>
            <a:ext cx="7538576" cy="5054843"/>
          </a:xfrm>
          <a:prstGeom prst="rect">
            <a:avLst/>
          </a:prstGeom>
        </p:spPr>
      </p:pic>
      <p:sp>
        <p:nvSpPr>
          <p:cNvPr id="10" name="Rounded Rectangular Callout 9"/>
          <p:cNvSpPr/>
          <p:nvPr/>
        </p:nvSpPr>
        <p:spPr>
          <a:xfrm>
            <a:off x="4194175" y="1829594"/>
            <a:ext cx="2362200" cy="1489796"/>
          </a:xfrm>
          <a:prstGeom prst="wedgeRoundRectCallout">
            <a:avLst>
              <a:gd name="adj1" fmla="val -109922"/>
              <a:gd name="adj2" fmla="val -61149"/>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Life Cycle Menu bar Consists of 5 modules. Search, Recall, Single Recall, Injector data check and archive</a:t>
            </a:r>
            <a:endParaRPr lang="en-US" sz="1200" dirty="0"/>
          </a:p>
        </p:txBody>
      </p:sp>
      <p:sp>
        <p:nvSpPr>
          <p:cNvPr id="12" name="TextBox 11"/>
          <p:cNvSpPr txBox="1"/>
          <p:nvPr/>
        </p:nvSpPr>
        <p:spPr>
          <a:xfrm>
            <a:off x="8385175" y="1565064"/>
            <a:ext cx="2507927" cy="2031325"/>
          </a:xfrm>
          <a:prstGeom prst="rect">
            <a:avLst/>
          </a:prstGeom>
          <a:noFill/>
        </p:spPr>
        <p:txBody>
          <a:bodyPr wrap="square" rtlCol="0">
            <a:spAutoFit/>
          </a:bodyPr>
          <a:lstStyle/>
          <a:p>
            <a:r>
              <a:rPr lang="en-US" sz="1800" dirty="0" smtClean="0"/>
              <a:t>PLA-User can access any module based on the rights assigned to each user. On Click of </a:t>
            </a:r>
            <a:r>
              <a:rPr lang="en-US" sz="1800" dirty="0" smtClean="0"/>
              <a:t>Single Recall </a:t>
            </a:r>
            <a:r>
              <a:rPr lang="en-US" sz="1800" dirty="0" smtClean="0"/>
              <a:t>module Single Recall Search </a:t>
            </a:r>
            <a:r>
              <a:rPr lang="en-US" sz="1800" dirty="0" smtClean="0"/>
              <a:t>page will be displayed</a:t>
            </a:r>
            <a:endParaRPr lang="en-US" sz="1800" dirty="0"/>
          </a:p>
        </p:txBody>
      </p:sp>
      <p:sp>
        <p:nvSpPr>
          <p:cNvPr id="13" name="TextBox 12"/>
          <p:cNvSpPr txBox="1"/>
          <p:nvPr/>
        </p:nvSpPr>
        <p:spPr>
          <a:xfrm>
            <a:off x="8385174" y="3747096"/>
            <a:ext cx="2507927" cy="1754326"/>
          </a:xfrm>
          <a:prstGeom prst="rect">
            <a:avLst/>
          </a:prstGeom>
          <a:noFill/>
        </p:spPr>
        <p:txBody>
          <a:bodyPr wrap="square" rtlCol="0">
            <a:spAutoFit/>
          </a:bodyPr>
          <a:lstStyle/>
          <a:p>
            <a:r>
              <a:rPr lang="en-US" sz="1800" dirty="0" smtClean="0"/>
              <a:t>MBRDI is only responsible for Search, Recall, Single recall and Injector Data check. Archive is not in the scope of MBRDI.</a:t>
            </a:r>
            <a:endParaRPr lang="en-US" sz="1800" dirty="0"/>
          </a:p>
        </p:txBody>
      </p:sp>
    </p:spTree>
    <p:extLst>
      <p:ext uri="{BB962C8B-B14F-4D97-AF65-F5344CB8AC3E}">
        <p14:creationId xmlns:p14="http://schemas.microsoft.com/office/powerpoint/2010/main" val="3930294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9" y="286048"/>
            <a:ext cx="11525519" cy="428565"/>
          </a:xfrm>
        </p:spPr>
        <p:txBody>
          <a:bodyPr/>
          <a:lstStyle/>
          <a:p>
            <a:r>
              <a:rPr lang="en-US" dirty="0" smtClean="0"/>
              <a:t> </a:t>
            </a:r>
            <a:r>
              <a:rPr lang="en-US" dirty="0" smtClean="0"/>
              <a:t>Single Recall </a:t>
            </a:r>
            <a:r>
              <a:rPr lang="en-US" dirty="0" smtClean="0"/>
              <a:t>Screen</a:t>
            </a:r>
            <a:endParaRPr lang="en-US" dirty="0"/>
          </a:p>
        </p:txBody>
      </p:sp>
      <p:sp>
        <p:nvSpPr>
          <p:cNvPr id="4" name="Slide Number Placeholder 3"/>
          <p:cNvSpPr>
            <a:spLocks noGrp="1"/>
          </p:cNvSpPr>
          <p:nvPr>
            <p:ph type="sldNum" sz="quarter" idx="11"/>
          </p:nvPr>
        </p:nvSpPr>
        <p:spPr/>
        <p:txBody>
          <a:bodyPr/>
          <a:lstStyle/>
          <a:p>
            <a:r>
              <a:rPr lang="en-GB" dirty="0" smtClean="0"/>
              <a:t>Page </a:t>
            </a:r>
            <a:fld id="{52531704-8F80-415D-BD2B-6B9991AE822F}" type="slidenum">
              <a:rPr lang="en-GB" smtClean="0"/>
              <a:pPr/>
              <a:t>9</a:t>
            </a:fld>
            <a:endParaRPr lang="en-GB" dirty="0"/>
          </a:p>
        </p:txBody>
      </p:sp>
      <p:sp>
        <p:nvSpPr>
          <p:cNvPr id="15" name="Footer Placeholder 2"/>
          <p:cNvSpPr>
            <a:spLocks noGrp="1"/>
          </p:cNvSpPr>
          <p:nvPr>
            <p:ph type="ftr" sz="quarter" idx="3"/>
          </p:nvPr>
        </p:nvSpPr>
        <p:spPr>
          <a:xfrm>
            <a:off x="2879999" y="6566400"/>
            <a:ext cx="8125200" cy="216000"/>
          </a:xfrm>
        </p:spPr>
        <p:txBody>
          <a:bodyPr/>
          <a:lstStyle/>
          <a:p>
            <a:r>
              <a:rPr lang="en-GB" dirty="0" smtClean="0"/>
              <a:t>PLA </a:t>
            </a:r>
            <a:r>
              <a:rPr lang="en-GB" dirty="0"/>
              <a:t>System Guide </a:t>
            </a:r>
            <a:fld id="{A9B1A91E-E328-4715-A082-08461B98BB62}" type="datetime4">
              <a:rPr lang="en-GB"/>
              <a:pPr/>
              <a:t>01 November 2020</a:t>
            </a:fld>
            <a:endParaRPr lang="en-GB" dirty="0" smtClean="0"/>
          </a:p>
        </p:txBody>
      </p:sp>
      <p:pic>
        <p:nvPicPr>
          <p:cNvPr id="3" name="Picture 2"/>
          <p:cNvPicPr>
            <a:picLocks noChangeAspect="1"/>
          </p:cNvPicPr>
          <p:nvPr/>
        </p:nvPicPr>
        <p:blipFill>
          <a:blip r:embed="rId2"/>
          <a:stretch>
            <a:fillRect/>
          </a:stretch>
        </p:blipFill>
        <p:spPr>
          <a:xfrm>
            <a:off x="155575" y="877078"/>
            <a:ext cx="11317579" cy="4991116"/>
          </a:xfrm>
          <a:prstGeom prst="rect">
            <a:avLst/>
          </a:prstGeom>
        </p:spPr>
      </p:pic>
      <p:sp>
        <p:nvSpPr>
          <p:cNvPr id="16" name="Rounded Rectangular Callout 15"/>
          <p:cNvSpPr/>
          <p:nvPr/>
        </p:nvSpPr>
        <p:spPr>
          <a:xfrm>
            <a:off x="765175" y="3963953"/>
            <a:ext cx="2301510" cy="1451429"/>
          </a:xfrm>
          <a:prstGeom prst="wedgeRoundRectCallout">
            <a:avLst>
              <a:gd name="adj1" fmla="val -30461"/>
              <a:gd name="adj2" fmla="val -13700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Single Recall Page consists of part ID input field to perform search</a:t>
            </a:r>
            <a:r>
              <a:rPr lang="en-US" sz="1200" dirty="0"/>
              <a:t>. PLA-</a:t>
            </a:r>
            <a:r>
              <a:rPr lang="en-US" sz="1200" dirty="0" err="1"/>
              <a:t>RecallUser</a:t>
            </a:r>
            <a:r>
              <a:rPr lang="en-US" sz="1200" dirty="0"/>
              <a:t> enters a part ID in the only input field on the screen</a:t>
            </a:r>
            <a:r>
              <a:rPr lang="en-US" sz="1200" dirty="0" smtClean="0"/>
              <a:t>.</a:t>
            </a:r>
            <a:endParaRPr lang="en-US" sz="1200" dirty="0"/>
          </a:p>
        </p:txBody>
      </p:sp>
      <p:sp>
        <p:nvSpPr>
          <p:cNvPr id="8" name="Rounded Rectangular Callout 7"/>
          <p:cNvSpPr/>
          <p:nvPr/>
        </p:nvSpPr>
        <p:spPr>
          <a:xfrm>
            <a:off x="3234701" y="3963952"/>
            <a:ext cx="2301510" cy="1451429"/>
          </a:xfrm>
          <a:prstGeom prst="wedgeRoundRectCallout">
            <a:avLst>
              <a:gd name="adj1" fmla="val -41813"/>
              <a:gd name="adj2" fmla="val -131220"/>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Single Recall Page consists Search, Recall and SQL button </a:t>
            </a:r>
            <a:endParaRPr lang="en-US" sz="1200" dirty="0"/>
          </a:p>
        </p:txBody>
      </p:sp>
      <p:sp>
        <p:nvSpPr>
          <p:cNvPr id="9" name="Rounded Rectangular Callout 8"/>
          <p:cNvSpPr/>
          <p:nvPr/>
        </p:nvSpPr>
        <p:spPr>
          <a:xfrm>
            <a:off x="5927939" y="3997401"/>
            <a:ext cx="2301510" cy="1451429"/>
          </a:xfrm>
          <a:prstGeom prst="wedgeRoundRectCallout">
            <a:avLst>
              <a:gd name="adj1" fmla="val 57918"/>
              <a:gd name="adj2" fmla="val -19100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Module Switcher to navigate from Single recall to other modules. </a:t>
            </a:r>
            <a:endParaRPr lang="en-US" sz="1200" dirty="0"/>
          </a:p>
        </p:txBody>
      </p:sp>
      <p:sp>
        <p:nvSpPr>
          <p:cNvPr id="10" name="Rounded Rectangular Callout 9"/>
          <p:cNvSpPr/>
          <p:nvPr/>
        </p:nvSpPr>
        <p:spPr>
          <a:xfrm>
            <a:off x="8703689" y="3963950"/>
            <a:ext cx="2301510" cy="1451429"/>
          </a:xfrm>
          <a:prstGeom prst="wedgeRoundRectCallout">
            <a:avLst>
              <a:gd name="adj1" fmla="val -16273"/>
              <a:gd name="adj2" fmla="val -18907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PLA Recall user has option to change language from English to German and Vice Versa</a:t>
            </a:r>
            <a:endParaRPr lang="en-US" sz="1200" dirty="0"/>
          </a:p>
        </p:txBody>
      </p:sp>
    </p:spTree>
    <p:extLst>
      <p:ext uri="{BB962C8B-B14F-4D97-AF65-F5344CB8AC3E}">
        <p14:creationId xmlns:p14="http://schemas.microsoft.com/office/powerpoint/2010/main" val="3894975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AIMLER PowerPoint Master">
  <a:themeElements>
    <a:clrScheme name="DAIMLER PPT">
      <a:dk1>
        <a:sysClr val="windowText" lastClr="000000"/>
      </a:dk1>
      <a:lt1>
        <a:sysClr val="window" lastClr="FFFFFF"/>
      </a:lt1>
      <a:dk2>
        <a:srgbClr val="E6E6E6"/>
      </a:dk2>
      <a:lt2>
        <a:srgbClr val="71180C"/>
      </a:lt2>
      <a:accent1>
        <a:srgbClr val="004355"/>
      </a:accent1>
      <a:accent2>
        <a:srgbClr val="00677F"/>
      </a:accent2>
      <a:accent3>
        <a:srgbClr val="007A93"/>
      </a:accent3>
      <a:accent4>
        <a:srgbClr val="A6CAD8"/>
      </a:accent4>
      <a:accent5>
        <a:srgbClr val="444444"/>
      </a:accent5>
      <a:accent6>
        <a:srgbClr val="9E9E9E"/>
      </a:accent6>
      <a:hlink>
        <a:srgbClr val="000000"/>
      </a:hlink>
      <a:folHlink>
        <a:srgbClr val="000000"/>
      </a:folHlink>
    </a:clrScheme>
    <a:fontScheme name="DAIMLER alte Schriften">
      <a:majorFont>
        <a:latin typeface="CorpoS"/>
        <a:ea typeface=""/>
        <a:cs typeface=""/>
      </a:majorFont>
      <a:minorFont>
        <a:latin typeface="CorpoS"/>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solidFill>
          <a:schemeClr val="bg1"/>
        </a:solidFill>
        <a:ln w="317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a:lstStyle/>
    </a:lnDef>
    <a:txDef>
      <a:spPr bwMode="auto">
        <a:noFill/>
        <a:ln w="9525">
          <a:noFill/>
          <a:miter lim="800000"/>
          <a:headEnd/>
          <a:tailEnd/>
        </a:ln>
      </a:spPr>
      <a:bodyPr lIns="0" tIns="0" rIns="0" bIns="0" anchor="t" anchorCtr="0"/>
      <a:lstStyle>
        <a:defPPr fontAlgn="base">
          <a:spcBef>
            <a:spcPct val="0"/>
          </a:spcBef>
          <a:spcAft>
            <a:spcPct val="0"/>
          </a:spcAft>
          <a:defRPr sz="1600" dirty="0">
            <a:cs typeface="Daimler CS"/>
          </a:defRPr>
        </a:defPPr>
      </a:lstStyle>
    </a:txDef>
  </a:objectDefaults>
  <a:extraClrSchemeLst/>
  <a:custClrLst>
    <a:custClr name="Light Grey 100%">
      <a:srgbClr val="E6E6E6"/>
    </a:custClr>
    <a:custClr name="Light Grey 1">
      <a:srgbClr val="C8C8C8"/>
    </a:custClr>
    <a:custClr name="Light Grey 2">
      <a:srgbClr val="9E9E9E"/>
    </a:custClr>
    <a:custClr name="Light Grey 3">
      <a:srgbClr val="707070"/>
    </a:custClr>
    <a:custClr name="Light Grey 4">
      <a:srgbClr val="444444"/>
    </a:custClr>
    <a:custClr>
      <a:srgbClr val="FFFFFF"/>
    </a:custClr>
    <a:custClr>
      <a:srgbClr val="FFFFFF"/>
    </a:custClr>
    <a:custClr>
      <a:srgbClr val="FFFFFF"/>
    </a:custClr>
    <a:custClr>
      <a:srgbClr val="FFFFFF"/>
    </a:custClr>
    <a:custClr>
      <a:srgbClr val="FFFFFF"/>
    </a:custClr>
    <a:custClr name="Petrol 100%">
      <a:srgbClr val="00677F"/>
    </a:custClr>
    <a:custClr name="Petrol 1">
      <a:srgbClr val="A6CAD8"/>
    </a:custClr>
    <a:custClr name="Petrol 2">
      <a:srgbClr val="79AEBF"/>
    </a:custClr>
    <a:custClr name="Petrol 3">
      <a:srgbClr val="5097AB"/>
    </a:custClr>
    <a:custClr name="Petrol 4">
      <a:srgbClr val="007A93"/>
    </a:custClr>
    <a:custClr name="Petrol 5">
      <a:srgbClr val="00566A"/>
    </a:custClr>
    <a:custClr name="Petrol 6">
      <a:srgbClr val="004355"/>
    </a:custClr>
    <a:custClr>
      <a:srgbClr val="FFFFFF"/>
    </a:custClr>
    <a:custClr>
      <a:srgbClr val="FFFFFF"/>
    </a:custClr>
    <a:custClr>
      <a:srgbClr val="FFFFFF"/>
    </a:custClr>
    <a:custClr name="Deep Red 100%">
      <a:srgbClr val="71180C"/>
    </a:custClr>
    <a:custClr name="Deep Red 1">
      <a:srgbClr val="5A130A"/>
    </a:custClr>
    <a:custClr name="Deep Red 2">
      <a:srgbClr val="440E07"/>
    </a:custClr>
    <a:custClr>
      <a:srgbClr val="FFFFFF"/>
    </a:custClr>
    <a:custClr>
      <a:srgbClr val="FFFFFF"/>
    </a:custClr>
    <a:custClr>
      <a:srgbClr val="FFFFFF"/>
    </a:custClr>
    <a:custClr>
      <a:srgbClr val="FFFFFF"/>
    </a:custClr>
    <a:custClr>
      <a:srgbClr val="FFFFFF"/>
    </a:custClr>
    <a:custClr>
      <a:srgbClr val="FFFFFF"/>
    </a:custClr>
    <a:custClr>
      <a:srgbClr val="FFFFFF"/>
    </a:custClr>
  </a:custClrLst>
  <a:extLst>
    <a:ext uri="{05A4C25C-085E-4340-85A3-A5531E510DB2}">
      <thm15:themeFamily xmlns:thm15="http://schemas.microsoft.com/office/thememl/2012/main" name="DAIMLER_PPT_CorpoS_01.potx" id="{EC543FD7-5EC4-4BA6-8D46-55751DB26C9A}" vid="{AC52DE23-0984-469A-AEB4-5459A6B76E0F}"/>
    </a:ext>
  </a:extLst>
</a:theme>
</file>

<file path=ppt/theme/theme2.xml><?xml version="1.0" encoding="utf-8"?>
<a:theme xmlns:a="http://schemas.openxmlformats.org/drawingml/2006/main" name="Office Theme">
  <a:themeElements>
    <a:clrScheme name="DAIMLER PPT">
      <a:dk1>
        <a:sysClr val="windowText" lastClr="000000"/>
      </a:dk1>
      <a:lt1>
        <a:sysClr val="window" lastClr="FFFFFF"/>
      </a:lt1>
      <a:dk2>
        <a:srgbClr val="E6E6E6"/>
      </a:dk2>
      <a:lt2>
        <a:srgbClr val="71180C"/>
      </a:lt2>
      <a:accent1>
        <a:srgbClr val="004355"/>
      </a:accent1>
      <a:accent2>
        <a:srgbClr val="00677F"/>
      </a:accent2>
      <a:accent3>
        <a:srgbClr val="007A93"/>
      </a:accent3>
      <a:accent4>
        <a:srgbClr val="A6CAD8"/>
      </a:accent4>
      <a:accent5>
        <a:srgbClr val="444444"/>
      </a:accent5>
      <a:accent6>
        <a:srgbClr val="9E9E9E"/>
      </a:accent6>
      <a:hlink>
        <a:srgbClr val="000000"/>
      </a:hlink>
      <a:folHlink>
        <a:srgbClr val="000000"/>
      </a:folHlink>
    </a:clrScheme>
    <a:fontScheme name="DAIMLER PPT">
      <a:majorFont>
        <a:latin typeface="Daimler CS"/>
        <a:ea typeface=""/>
        <a:cs typeface=""/>
      </a:majorFont>
      <a:minorFont>
        <a:latin typeface="Daimler C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AIMLER PPT">
      <a:dk1>
        <a:sysClr val="windowText" lastClr="000000"/>
      </a:dk1>
      <a:lt1>
        <a:sysClr val="window" lastClr="FFFFFF"/>
      </a:lt1>
      <a:dk2>
        <a:srgbClr val="E6E6E6"/>
      </a:dk2>
      <a:lt2>
        <a:srgbClr val="71180C"/>
      </a:lt2>
      <a:accent1>
        <a:srgbClr val="004355"/>
      </a:accent1>
      <a:accent2>
        <a:srgbClr val="00677F"/>
      </a:accent2>
      <a:accent3>
        <a:srgbClr val="007A93"/>
      </a:accent3>
      <a:accent4>
        <a:srgbClr val="A6CAD8"/>
      </a:accent4>
      <a:accent5>
        <a:srgbClr val="444444"/>
      </a:accent5>
      <a:accent6>
        <a:srgbClr val="9E9E9E"/>
      </a:accent6>
      <a:hlink>
        <a:srgbClr val="000000"/>
      </a:hlink>
      <a:folHlink>
        <a:srgbClr val="000000"/>
      </a:folHlink>
    </a:clrScheme>
    <a:fontScheme name="DAIMLER PPT">
      <a:majorFont>
        <a:latin typeface="Daimler CS"/>
        <a:ea typeface=""/>
        <a:cs typeface=""/>
      </a:majorFont>
      <a:minorFont>
        <a:latin typeface="Daimler C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DAIMLER_PPT_Master_EN_01</Template>
  <TotalTime>0</TotalTime>
  <Words>1053</Words>
  <Application>Microsoft Office PowerPoint</Application>
  <PresentationFormat>Custom</PresentationFormat>
  <Paragraphs>134</Paragraphs>
  <Slides>23</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0" baseType="lpstr">
      <vt:lpstr>ＭＳ Ｐゴシック</vt:lpstr>
      <vt:lpstr>Arial</vt:lpstr>
      <vt:lpstr>CorpoS</vt:lpstr>
      <vt:lpstr>Daimler CS</vt:lpstr>
      <vt:lpstr>Wingdings</vt:lpstr>
      <vt:lpstr>DAIMLER PowerPoint Master</vt:lpstr>
      <vt:lpstr>think-cell Slide</vt:lpstr>
      <vt:lpstr>PowerPoint Presentation</vt:lpstr>
      <vt:lpstr>PLA Single Recall Application Overview</vt:lpstr>
      <vt:lpstr> Introduction </vt:lpstr>
      <vt:lpstr>Initiation</vt:lpstr>
      <vt:lpstr>Initiation</vt:lpstr>
      <vt:lpstr>Home Page-Prod web tree </vt:lpstr>
      <vt:lpstr>Content</vt:lpstr>
      <vt:lpstr>System Tutorial Navigation</vt:lpstr>
      <vt:lpstr> Single Recall Screen</vt:lpstr>
      <vt:lpstr> Single recall on Click of Search   </vt:lpstr>
      <vt:lpstr> Single recall on Click of Search   </vt:lpstr>
      <vt:lpstr> Single recall on Click of Search button   </vt:lpstr>
      <vt:lpstr> Single recall on Click of Search button   </vt:lpstr>
      <vt:lpstr> On Click of Part ID hyperlink   </vt:lpstr>
      <vt:lpstr> Click of Print preview button   </vt:lpstr>
      <vt:lpstr> Click of Print preview button   </vt:lpstr>
      <vt:lpstr> On Click of Column toggle   </vt:lpstr>
      <vt:lpstr> On Click of Print button inside print preview window   </vt:lpstr>
      <vt:lpstr> Change status and system for recall number B18722  </vt:lpstr>
      <vt:lpstr> On Click of Confirm button  </vt:lpstr>
      <vt:lpstr> Click on Reset button   </vt:lpstr>
      <vt:lpstr> On Click of Reset button   </vt:lpstr>
      <vt:lpstr>Single Recall Confirmation </vt:lpstr>
    </vt:vector>
  </TitlesOfParts>
  <Company>Daimler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Gadgil, Sachin (590-Extern)</dc:creator>
  <cp:lastModifiedBy>Kulkarni, Pramod (623)</cp:lastModifiedBy>
  <cp:revision>361</cp:revision>
  <cp:lastPrinted>2017-11-15T07:44:35Z</cp:lastPrinted>
  <dcterms:created xsi:type="dcterms:W3CDTF">2017-08-01T20:34:53Z</dcterms:created>
  <dcterms:modified xsi:type="dcterms:W3CDTF">2020-11-01T13:59:29Z</dcterms:modified>
</cp:coreProperties>
</file>